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71" d="100"/>
          <a:sy n="71" d="100"/>
        </p:scale>
        <p:origin x="60" y="3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E1F7C20C-3499-4D18-BB09-5078587D9945}"/>
              </a:ext>
            </a:extLst>
          </p:cNvPr>
          <p:cNvGrpSpPr/>
          <p:nvPr/>
        </p:nvGrpSpPr>
        <p:grpSpPr>
          <a:xfrm>
            <a:off x="1043967" y="3926713"/>
            <a:ext cx="2026444" cy="2360348"/>
            <a:chOff x="869156" y="3859477"/>
            <a:chExt cx="2026444" cy="236034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D9CF02DF-BC86-43FF-9245-B2863340F951}"/>
                </a:ext>
              </a:extLst>
            </p:cNvPr>
            <p:cNvGrpSpPr/>
            <p:nvPr/>
          </p:nvGrpSpPr>
          <p:grpSpPr>
            <a:xfrm>
              <a:off x="869156" y="3859477"/>
              <a:ext cx="2026444" cy="2360348"/>
              <a:chOff x="288131" y="366712"/>
              <a:chExt cx="1080000" cy="1257955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B142084A-A74C-48B4-AF2F-E2A71AE7B466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DE4AC03-D87F-42F0-B2E1-D5AB65BA0AA7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A6125620-96DF-4E15-93D9-0DFFBAC97C04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7AE8068D-2F77-4ACE-A813-B02272534355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50DE370-FE1D-4BD8-9F01-7F42CE344806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1D51438-0303-490E-9597-E5DD17FCAB68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8489338E-2168-429D-9061-CCC4A296837B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D24B418-526D-4BA2-A988-136029E9A097}"/>
                </a:ext>
              </a:extLst>
            </p:cNvPr>
            <p:cNvSpPr/>
            <p:nvPr/>
          </p:nvSpPr>
          <p:spPr>
            <a:xfrm rot="2700000">
              <a:off x="2436777" y="4682466"/>
              <a:ext cx="240196" cy="238204"/>
            </a:xfrm>
            <a:custGeom>
              <a:avLst/>
              <a:gdLst>
                <a:gd name="connsiteX0" fmla="*/ 14845 w 367006"/>
                <a:gd name="connsiteY0" fmla="*/ 14845 h 363962"/>
                <a:gd name="connsiteX1" fmla="*/ 50684 w 367006"/>
                <a:gd name="connsiteY1" fmla="*/ 0 h 363962"/>
                <a:gd name="connsiteX2" fmla="*/ 349524 w 367006"/>
                <a:gd name="connsiteY2" fmla="*/ 0 h 363962"/>
                <a:gd name="connsiteX3" fmla="*/ 367006 w 367006"/>
                <a:gd name="connsiteY3" fmla="*/ 7241 h 363962"/>
                <a:gd name="connsiteX4" fmla="*/ 10285 w 367006"/>
                <a:gd name="connsiteY4" fmla="*/ 363962 h 363962"/>
                <a:gd name="connsiteX5" fmla="*/ 0 w 367006"/>
                <a:gd name="connsiteY5" fmla="*/ 339133 h 363962"/>
                <a:gd name="connsiteX6" fmla="*/ 0 w 367006"/>
                <a:gd name="connsiteY6" fmla="*/ 50684 h 363962"/>
                <a:gd name="connsiteX7" fmla="*/ 14845 w 367006"/>
                <a:gd name="connsiteY7" fmla="*/ 14845 h 363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006" h="363962">
                  <a:moveTo>
                    <a:pt x="14845" y="14845"/>
                  </a:moveTo>
                  <a:cubicBezTo>
                    <a:pt x="24017" y="5673"/>
                    <a:pt x="36688" y="0"/>
                    <a:pt x="50684" y="0"/>
                  </a:cubicBezTo>
                  <a:lnTo>
                    <a:pt x="349524" y="0"/>
                  </a:lnTo>
                  <a:lnTo>
                    <a:pt x="367006" y="7241"/>
                  </a:lnTo>
                  <a:lnTo>
                    <a:pt x="10285" y="363962"/>
                  </a:lnTo>
                  <a:lnTo>
                    <a:pt x="0" y="339133"/>
                  </a:lnTo>
                  <a:lnTo>
                    <a:pt x="0" y="50684"/>
                  </a:lnTo>
                  <a:cubicBezTo>
                    <a:pt x="0" y="36688"/>
                    <a:pt x="5673" y="24017"/>
                    <a:pt x="14845" y="1484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B7F6F8D3-9917-49BB-8FF4-C2A2A23E6335}"/>
                </a:ext>
              </a:extLst>
            </p:cNvPr>
            <p:cNvSpPr/>
            <p:nvPr/>
          </p:nvSpPr>
          <p:spPr>
            <a:xfrm rot="900000">
              <a:off x="1937000" y="4224279"/>
              <a:ext cx="261926" cy="150262"/>
            </a:xfrm>
            <a:custGeom>
              <a:avLst/>
              <a:gdLst>
                <a:gd name="connsiteX0" fmla="*/ 30955 w 400208"/>
                <a:gd name="connsiteY0" fmla="*/ 3983 h 229592"/>
                <a:gd name="connsiteX1" fmla="*/ 50684 w 400208"/>
                <a:gd name="connsiteY1" fmla="*/ 0 h 229592"/>
                <a:gd name="connsiteX2" fmla="*/ 349524 w 400208"/>
                <a:gd name="connsiteY2" fmla="*/ 0 h 229592"/>
                <a:gd name="connsiteX3" fmla="*/ 400208 w 400208"/>
                <a:gd name="connsiteY3" fmla="*/ 50684 h 229592"/>
                <a:gd name="connsiteX4" fmla="*/ 400208 w 400208"/>
                <a:gd name="connsiteY4" fmla="*/ 122356 h 229592"/>
                <a:gd name="connsiteX5" fmla="*/ 0 w 400208"/>
                <a:gd name="connsiteY5" fmla="*/ 229592 h 229592"/>
                <a:gd name="connsiteX6" fmla="*/ 0 w 400208"/>
                <a:gd name="connsiteY6" fmla="*/ 50684 h 229592"/>
                <a:gd name="connsiteX7" fmla="*/ 30955 w 400208"/>
                <a:gd name="connsiteY7" fmla="*/ 3983 h 2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208" h="229592">
                  <a:moveTo>
                    <a:pt x="30955" y="3983"/>
                  </a:moveTo>
                  <a:cubicBezTo>
                    <a:pt x="37019" y="1418"/>
                    <a:pt x="43686" y="0"/>
                    <a:pt x="50684" y="0"/>
                  </a:cubicBezTo>
                  <a:lnTo>
                    <a:pt x="349524" y="0"/>
                  </a:lnTo>
                  <a:cubicBezTo>
                    <a:pt x="377516" y="0"/>
                    <a:pt x="400208" y="22692"/>
                    <a:pt x="400208" y="50684"/>
                  </a:cubicBezTo>
                  <a:lnTo>
                    <a:pt x="400208" y="122356"/>
                  </a:lnTo>
                  <a:lnTo>
                    <a:pt x="0" y="229592"/>
                  </a:lnTo>
                  <a:lnTo>
                    <a:pt x="0" y="50684"/>
                  </a:lnTo>
                  <a:cubicBezTo>
                    <a:pt x="0" y="29690"/>
                    <a:pt x="12764" y="11677"/>
                    <a:pt x="30955" y="398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04FDF5E6-5DF3-4C26-BE77-856DF609E87D}"/>
                </a:ext>
              </a:extLst>
            </p:cNvPr>
            <p:cNvSpPr/>
            <p:nvPr/>
          </p:nvSpPr>
          <p:spPr>
            <a:xfrm flipH="1">
              <a:off x="1231836" y="4422981"/>
              <a:ext cx="263266" cy="116390"/>
            </a:xfrm>
            <a:custGeom>
              <a:avLst/>
              <a:gdLst>
                <a:gd name="connsiteX0" fmla="*/ 145556 w 353640"/>
                <a:gd name="connsiteY0" fmla="*/ 363 h 207035"/>
                <a:gd name="connsiteX1" fmla="*/ 163600 w 353640"/>
                <a:gd name="connsiteY1" fmla="*/ 6430 h 207035"/>
                <a:gd name="connsiteX2" fmla="*/ 329663 w 353640"/>
                <a:gd name="connsiteY2" fmla="*/ 102307 h 207035"/>
                <a:gd name="connsiteX3" fmla="*/ 347210 w 353640"/>
                <a:gd name="connsiteY3" fmla="*/ 167793 h 207035"/>
                <a:gd name="connsiteX4" fmla="*/ 324554 w 353640"/>
                <a:gd name="connsiteY4" fmla="*/ 207035 h 207035"/>
                <a:gd name="connsiteX5" fmla="*/ 0 w 353640"/>
                <a:gd name="connsiteY5" fmla="*/ 207035 h 207035"/>
                <a:gd name="connsiteX6" fmla="*/ 2237 w 353640"/>
                <a:gd name="connsiteY6" fmla="*/ 190040 h 207035"/>
                <a:gd name="connsiteX7" fmla="*/ 98114 w 353640"/>
                <a:gd name="connsiteY7" fmla="*/ 23977 h 207035"/>
                <a:gd name="connsiteX8" fmla="*/ 145556 w 353640"/>
                <a:gd name="connsiteY8" fmla="*/ 363 h 207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640" h="207035">
                  <a:moveTo>
                    <a:pt x="145556" y="363"/>
                  </a:moveTo>
                  <a:cubicBezTo>
                    <a:pt x="151736" y="1130"/>
                    <a:pt x="157868" y="3121"/>
                    <a:pt x="163600" y="6430"/>
                  </a:cubicBezTo>
                  <a:lnTo>
                    <a:pt x="329663" y="102307"/>
                  </a:lnTo>
                  <a:cubicBezTo>
                    <a:pt x="352592" y="115545"/>
                    <a:pt x="360448" y="144864"/>
                    <a:pt x="347210" y="167793"/>
                  </a:cubicBezTo>
                  <a:lnTo>
                    <a:pt x="324554" y="207035"/>
                  </a:lnTo>
                  <a:lnTo>
                    <a:pt x="0" y="207035"/>
                  </a:lnTo>
                  <a:lnTo>
                    <a:pt x="2237" y="190040"/>
                  </a:lnTo>
                  <a:lnTo>
                    <a:pt x="98114" y="23977"/>
                  </a:lnTo>
                  <a:cubicBezTo>
                    <a:pt x="108042" y="6781"/>
                    <a:pt x="127016" y="-1938"/>
                    <a:pt x="145556" y="36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F644A73D-0C5F-4201-AB7B-79AA16CE0F61}"/>
                </a:ext>
              </a:extLst>
            </p:cNvPr>
            <p:cNvSpPr/>
            <p:nvPr/>
          </p:nvSpPr>
          <p:spPr>
            <a:xfrm rot="2700000">
              <a:off x="1468587" y="4972303"/>
              <a:ext cx="240196" cy="238204"/>
            </a:xfrm>
            <a:custGeom>
              <a:avLst/>
              <a:gdLst>
                <a:gd name="connsiteX0" fmla="*/ 14845 w 367006"/>
                <a:gd name="connsiteY0" fmla="*/ 14845 h 363962"/>
                <a:gd name="connsiteX1" fmla="*/ 50684 w 367006"/>
                <a:gd name="connsiteY1" fmla="*/ 0 h 363962"/>
                <a:gd name="connsiteX2" fmla="*/ 349524 w 367006"/>
                <a:gd name="connsiteY2" fmla="*/ 0 h 363962"/>
                <a:gd name="connsiteX3" fmla="*/ 367006 w 367006"/>
                <a:gd name="connsiteY3" fmla="*/ 7241 h 363962"/>
                <a:gd name="connsiteX4" fmla="*/ 10285 w 367006"/>
                <a:gd name="connsiteY4" fmla="*/ 363962 h 363962"/>
                <a:gd name="connsiteX5" fmla="*/ 0 w 367006"/>
                <a:gd name="connsiteY5" fmla="*/ 339133 h 363962"/>
                <a:gd name="connsiteX6" fmla="*/ 0 w 367006"/>
                <a:gd name="connsiteY6" fmla="*/ 50684 h 363962"/>
                <a:gd name="connsiteX7" fmla="*/ 14845 w 367006"/>
                <a:gd name="connsiteY7" fmla="*/ 14845 h 363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006" h="363962">
                  <a:moveTo>
                    <a:pt x="14845" y="14845"/>
                  </a:moveTo>
                  <a:cubicBezTo>
                    <a:pt x="24017" y="5673"/>
                    <a:pt x="36688" y="0"/>
                    <a:pt x="50684" y="0"/>
                  </a:cubicBezTo>
                  <a:lnTo>
                    <a:pt x="349524" y="0"/>
                  </a:lnTo>
                  <a:lnTo>
                    <a:pt x="367006" y="7241"/>
                  </a:lnTo>
                  <a:lnTo>
                    <a:pt x="10285" y="363962"/>
                  </a:lnTo>
                  <a:lnTo>
                    <a:pt x="0" y="339133"/>
                  </a:lnTo>
                  <a:lnTo>
                    <a:pt x="0" y="50684"/>
                  </a:lnTo>
                  <a:cubicBezTo>
                    <a:pt x="0" y="36688"/>
                    <a:pt x="5673" y="24017"/>
                    <a:pt x="14845" y="14845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波線 7">
              <a:extLst>
                <a:ext uri="{FF2B5EF4-FFF2-40B4-BE49-F238E27FC236}">
                  <a16:creationId xmlns:a16="http://schemas.microsoft.com/office/drawing/2014/main" id="{9D26BB19-6EF8-4074-A6D3-794FEDD0C35C}"/>
                </a:ext>
              </a:extLst>
            </p:cNvPr>
            <p:cNvSpPr/>
            <p:nvPr/>
          </p:nvSpPr>
          <p:spPr>
            <a:xfrm rot="900000">
              <a:off x="1109601" y="4717708"/>
              <a:ext cx="399493" cy="220848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波線 8">
              <a:extLst>
                <a:ext uri="{FF2B5EF4-FFF2-40B4-BE49-F238E27FC236}">
                  <a16:creationId xmlns:a16="http://schemas.microsoft.com/office/drawing/2014/main" id="{E3ADB7A9-460D-43D3-B3FE-AE1A6119BEB5}"/>
                </a:ext>
              </a:extLst>
            </p:cNvPr>
            <p:cNvSpPr/>
            <p:nvPr/>
          </p:nvSpPr>
          <p:spPr>
            <a:xfrm rot="900000">
              <a:off x="2115953" y="4893829"/>
              <a:ext cx="399493" cy="220848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525509D9-C79F-4A0A-AF31-1CB031452264}"/>
                </a:ext>
              </a:extLst>
            </p:cNvPr>
            <p:cNvSpPr/>
            <p:nvPr/>
          </p:nvSpPr>
          <p:spPr>
            <a:xfrm rot="1039715">
              <a:off x="1548820" y="4301203"/>
              <a:ext cx="294072" cy="1461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DBE32655-8CBF-4E40-8E83-81B7DB24A368}"/>
                </a:ext>
              </a:extLst>
            </p:cNvPr>
            <p:cNvSpPr/>
            <p:nvPr/>
          </p:nvSpPr>
          <p:spPr>
            <a:xfrm rot="378632">
              <a:off x="1923180" y="4659298"/>
              <a:ext cx="284061" cy="188130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4A9212F4-CAC3-4CCC-BE8A-94D301D8FCEE}"/>
                </a:ext>
              </a:extLst>
            </p:cNvPr>
            <p:cNvSpPr/>
            <p:nvPr/>
          </p:nvSpPr>
          <p:spPr>
            <a:xfrm rot="1039715">
              <a:off x="1858438" y="5085492"/>
              <a:ext cx="294072" cy="146118"/>
            </a:xfrm>
            <a:prstGeom prst="roundRect">
              <a:avLst/>
            </a:pr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波線 12">
              <a:extLst>
                <a:ext uri="{FF2B5EF4-FFF2-40B4-BE49-F238E27FC236}">
                  <a16:creationId xmlns:a16="http://schemas.microsoft.com/office/drawing/2014/main" id="{0044B38E-38DC-41DB-9FB5-EFDCA2A39E8F}"/>
                </a:ext>
              </a:extLst>
            </p:cNvPr>
            <p:cNvSpPr/>
            <p:nvPr/>
          </p:nvSpPr>
          <p:spPr>
            <a:xfrm rot="900000">
              <a:off x="2154053" y="4403290"/>
              <a:ext cx="399493" cy="220848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D8F02AC-3890-4DF7-BCFC-5CD152A15C31}"/>
                </a:ext>
              </a:extLst>
            </p:cNvPr>
            <p:cNvSpPr/>
            <p:nvPr/>
          </p:nvSpPr>
          <p:spPr>
            <a:xfrm rot="900000">
              <a:off x="1546475" y="4586229"/>
              <a:ext cx="261926" cy="150262"/>
            </a:xfrm>
            <a:custGeom>
              <a:avLst/>
              <a:gdLst>
                <a:gd name="connsiteX0" fmla="*/ 30955 w 400208"/>
                <a:gd name="connsiteY0" fmla="*/ 3983 h 229592"/>
                <a:gd name="connsiteX1" fmla="*/ 50684 w 400208"/>
                <a:gd name="connsiteY1" fmla="*/ 0 h 229592"/>
                <a:gd name="connsiteX2" fmla="*/ 349524 w 400208"/>
                <a:gd name="connsiteY2" fmla="*/ 0 h 229592"/>
                <a:gd name="connsiteX3" fmla="*/ 400208 w 400208"/>
                <a:gd name="connsiteY3" fmla="*/ 50684 h 229592"/>
                <a:gd name="connsiteX4" fmla="*/ 400208 w 400208"/>
                <a:gd name="connsiteY4" fmla="*/ 122356 h 229592"/>
                <a:gd name="connsiteX5" fmla="*/ 0 w 400208"/>
                <a:gd name="connsiteY5" fmla="*/ 229592 h 229592"/>
                <a:gd name="connsiteX6" fmla="*/ 0 w 400208"/>
                <a:gd name="connsiteY6" fmla="*/ 50684 h 229592"/>
                <a:gd name="connsiteX7" fmla="*/ 30955 w 400208"/>
                <a:gd name="connsiteY7" fmla="*/ 3983 h 2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208" h="229592">
                  <a:moveTo>
                    <a:pt x="30955" y="3983"/>
                  </a:moveTo>
                  <a:cubicBezTo>
                    <a:pt x="37019" y="1418"/>
                    <a:pt x="43686" y="0"/>
                    <a:pt x="50684" y="0"/>
                  </a:cubicBezTo>
                  <a:lnTo>
                    <a:pt x="349524" y="0"/>
                  </a:lnTo>
                  <a:cubicBezTo>
                    <a:pt x="377516" y="0"/>
                    <a:pt x="400208" y="22692"/>
                    <a:pt x="400208" y="50684"/>
                  </a:cubicBezTo>
                  <a:lnTo>
                    <a:pt x="400208" y="122356"/>
                  </a:lnTo>
                  <a:lnTo>
                    <a:pt x="0" y="229592"/>
                  </a:lnTo>
                  <a:lnTo>
                    <a:pt x="0" y="50684"/>
                  </a:lnTo>
                  <a:cubicBezTo>
                    <a:pt x="0" y="29690"/>
                    <a:pt x="12764" y="11677"/>
                    <a:pt x="30955" y="3983"/>
                  </a:cubicBezTo>
                  <a:close/>
                </a:path>
              </a:pathLst>
            </a:custGeom>
            <a:solidFill>
              <a:schemeClr val="bg1"/>
            </a:solidFill>
            <a:ln>
              <a:solidFill>
                <a:schemeClr val="accent4">
                  <a:lumMod val="40000"/>
                  <a:lumOff val="6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98D83003-2EE4-4DF2-A99D-AD70645D46D0}"/>
                </a:ext>
              </a:extLst>
            </p:cNvPr>
            <p:cNvSpPr/>
            <p:nvPr/>
          </p:nvSpPr>
          <p:spPr>
            <a:xfrm rot="20700000">
              <a:off x="1708297" y="4747472"/>
              <a:ext cx="349251" cy="197427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3288EEE6-5E05-4AD9-BB42-A74803354DAB}"/>
                </a:ext>
              </a:extLst>
            </p:cNvPr>
            <p:cNvSpPr/>
            <p:nvPr/>
          </p:nvSpPr>
          <p:spPr>
            <a:xfrm rot="10800000">
              <a:off x="1683190" y="4424682"/>
              <a:ext cx="349251" cy="197427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2C336163-7522-4425-BB2F-F79DDFDF37FE}"/>
              </a:ext>
            </a:extLst>
          </p:cNvPr>
          <p:cNvGrpSpPr/>
          <p:nvPr/>
        </p:nvGrpSpPr>
        <p:grpSpPr>
          <a:xfrm>
            <a:off x="1043967" y="1041758"/>
            <a:ext cx="2026444" cy="2360348"/>
            <a:chOff x="869156" y="1068652"/>
            <a:chExt cx="2026444" cy="2360348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38CBD8BC-8E3B-4D21-988E-91B08E8BECF4}"/>
                </a:ext>
              </a:extLst>
            </p:cNvPr>
            <p:cNvGrpSpPr/>
            <p:nvPr/>
          </p:nvGrpSpPr>
          <p:grpSpPr>
            <a:xfrm>
              <a:off x="869156" y="1068652"/>
              <a:ext cx="2026444" cy="2360348"/>
              <a:chOff x="288131" y="366712"/>
              <a:chExt cx="1080000" cy="1257955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4ED55C75-21DE-4E38-8772-306C12F03102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F251A562-5490-4D3C-848F-85E9FB64702C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E915FE8F-A22F-407E-8355-36285B47C15D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4087C25F-25CF-439D-8306-C6095602BE5C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DCF2F6AB-A716-4F39-9DF5-5920A4E7534B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A9E05CCD-C9AB-4B5B-A406-9D2C7F323FF9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37C00612-709E-40E3-8812-DE8CE8AF5A47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195F39E-D068-4E22-959A-3BE708A54EEB}"/>
                </a:ext>
              </a:extLst>
            </p:cNvPr>
            <p:cNvSpPr/>
            <p:nvPr/>
          </p:nvSpPr>
          <p:spPr>
            <a:xfrm>
              <a:off x="2047888" y="1431976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3229C6CA-52E6-41BA-B81C-EECC15B946BA}"/>
                </a:ext>
              </a:extLst>
            </p:cNvPr>
            <p:cNvSpPr/>
            <p:nvPr/>
          </p:nvSpPr>
          <p:spPr>
            <a:xfrm rot="9000000">
              <a:off x="2395518" y="1795654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AA2868D5-C2DD-4050-88DA-8B0A3AAF9809}"/>
                </a:ext>
              </a:extLst>
            </p:cNvPr>
            <p:cNvSpPr/>
            <p:nvPr/>
          </p:nvSpPr>
          <p:spPr>
            <a:xfrm rot="9900000">
              <a:off x="1087707" y="1845691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0CAB0CCA-D50E-4BAD-8827-C43D8982C09D}"/>
                </a:ext>
              </a:extLst>
            </p:cNvPr>
            <p:cNvSpPr/>
            <p:nvPr/>
          </p:nvSpPr>
          <p:spPr>
            <a:xfrm>
              <a:off x="1449489" y="2196893"/>
              <a:ext cx="352294" cy="259113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1F5DA4B6-AE68-4BB2-9F5B-23989A85AC91}"/>
                </a:ext>
              </a:extLst>
            </p:cNvPr>
            <p:cNvSpPr/>
            <p:nvPr/>
          </p:nvSpPr>
          <p:spPr>
            <a:xfrm rot="10800000">
              <a:off x="1441643" y="1403889"/>
              <a:ext cx="295356" cy="217235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A95CEF28-A85F-4E7E-B5EE-77F2CD39688A}"/>
                </a:ext>
              </a:extLst>
            </p:cNvPr>
            <p:cNvSpPr/>
            <p:nvPr/>
          </p:nvSpPr>
          <p:spPr>
            <a:xfrm rot="20700000">
              <a:off x="1916652" y="1726004"/>
              <a:ext cx="363635" cy="205558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A701469D-7E9D-40BC-8822-8747FEF42E10}"/>
                </a:ext>
              </a:extLst>
            </p:cNvPr>
            <p:cNvSpPr/>
            <p:nvPr/>
          </p:nvSpPr>
          <p:spPr>
            <a:xfrm rot="12600000">
              <a:off x="1540421" y="1708919"/>
              <a:ext cx="363635" cy="205558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57967BB5-000D-4036-AC87-300A500C35A2}"/>
                </a:ext>
              </a:extLst>
            </p:cNvPr>
            <p:cNvSpPr/>
            <p:nvPr/>
          </p:nvSpPr>
          <p:spPr>
            <a:xfrm rot="5400000">
              <a:off x="1775006" y="1977931"/>
              <a:ext cx="259112" cy="205558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solidFill>
                <a:srgbClr val="003300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5F1F2A86-7D49-45D0-80AC-40AAD3DE934C}"/>
                </a:ext>
              </a:extLst>
            </p:cNvPr>
            <p:cNvSpPr/>
            <p:nvPr/>
          </p:nvSpPr>
          <p:spPr>
            <a:xfrm>
              <a:off x="2093132" y="2139208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83A9C1DE-6B6B-4DB6-BCE6-972C7B87C3B8}"/>
                </a:ext>
              </a:extLst>
            </p:cNvPr>
            <p:cNvSpPr/>
            <p:nvPr/>
          </p:nvSpPr>
          <p:spPr>
            <a:xfrm rot="1301996">
              <a:off x="1282595" y="1743805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06DEA72A-B238-462B-B7E1-DA5646B6287A}"/>
                </a:ext>
              </a:extLst>
            </p:cNvPr>
            <p:cNvSpPr/>
            <p:nvPr/>
          </p:nvSpPr>
          <p:spPr>
            <a:xfrm rot="20700000">
              <a:off x="1483612" y="1999427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1AD17020-2757-4646-A833-0B78BD63BDA8}"/>
                </a:ext>
              </a:extLst>
            </p:cNvPr>
            <p:cNvSpPr/>
            <p:nvPr/>
          </p:nvSpPr>
          <p:spPr>
            <a:xfrm rot="900000">
              <a:off x="2149371" y="2015268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4B460686-CF99-4640-AC6B-AD4BBF8E1359}"/>
                </a:ext>
              </a:extLst>
            </p:cNvPr>
            <p:cNvSpPr/>
            <p:nvPr/>
          </p:nvSpPr>
          <p:spPr>
            <a:xfrm rot="900000">
              <a:off x="2389876" y="1679512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17A226B8-6CFE-4FD3-8094-2DEF953E5EC3}"/>
                </a:ext>
              </a:extLst>
            </p:cNvPr>
            <p:cNvSpPr/>
            <p:nvPr/>
          </p:nvSpPr>
          <p:spPr>
            <a:xfrm rot="18279268">
              <a:off x="1836586" y="1489510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C8911813-C48C-468A-A2E1-E31FD725FB85}"/>
                </a:ext>
              </a:extLst>
            </p:cNvPr>
            <p:cNvSpPr/>
            <p:nvPr/>
          </p:nvSpPr>
          <p:spPr>
            <a:xfrm rot="20700000">
              <a:off x="1212149" y="2163733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5432CFF2-CCB8-472B-911A-706DFD12FE04}"/>
                </a:ext>
              </a:extLst>
            </p:cNvPr>
            <p:cNvSpPr/>
            <p:nvPr/>
          </p:nvSpPr>
          <p:spPr>
            <a:xfrm rot="3600000">
              <a:off x="1911268" y="2322638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FBB8BB82-1108-4075-9244-21A2E8550CDC}"/>
                </a:ext>
              </a:extLst>
            </p:cNvPr>
            <p:cNvSpPr/>
            <p:nvPr/>
          </p:nvSpPr>
          <p:spPr>
            <a:xfrm>
              <a:off x="2447028" y="2100993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solidFill>
                <a:srgbClr val="33CC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B6867F47-49C9-4DF8-A1A9-0A174D26E237}"/>
              </a:ext>
            </a:extLst>
          </p:cNvPr>
          <p:cNvGrpSpPr/>
          <p:nvPr/>
        </p:nvGrpSpPr>
        <p:grpSpPr>
          <a:xfrm>
            <a:off x="3962825" y="3926713"/>
            <a:ext cx="2026444" cy="2360348"/>
            <a:chOff x="3517106" y="3859477"/>
            <a:chExt cx="2026444" cy="2360348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E76E268-09BC-4660-8997-DFF9782EC528}"/>
                </a:ext>
              </a:extLst>
            </p:cNvPr>
            <p:cNvGrpSpPr/>
            <p:nvPr/>
          </p:nvGrpSpPr>
          <p:grpSpPr>
            <a:xfrm>
              <a:off x="3517106" y="3859477"/>
              <a:ext cx="2026444" cy="2360348"/>
              <a:chOff x="288131" y="366712"/>
              <a:chExt cx="1080000" cy="125795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B7AA759F-923D-46F3-AD9F-48A8E1C43225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5227849A-C013-4584-9436-90D276C6CADE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3E9EE108-E7C3-426B-9D99-23F8DBAA2600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7FED7A5A-98F2-44AB-952A-5EE329B3C44C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5A5DF18D-5D00-49CE-BBBB-7D0FB1717A97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57EC9E1D-0DBA-4F23-AA53-7710233A70C0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DC866B38-6805-46FC-A019-053DBBE126C1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波線 51">
              <a:extLst>
                <a:ext uri="{FF2B5EF4-FFF2-40B4-BE49-F238E27FC236}">
                  <a16:creationId xmlns:a16="http://schemas.microsoft.com/office/drawing/2014/main" id="{C265D9A2-BEA1-4906-9CDD-6208B95DB07E}"/>
                </a:ext>
              </a:extLst>
            </p:cNvPr>
            <p:cNvSpPr/>
            <p:nvPr/>
          </p:nvSpPr>
          <p:spPr>
            <a:xfrm rot="21108101">
              <a:off x="4220849" y="4181742"/>
              <a:ext cx="489241" cy="290912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波線 52">
              <a:extLst>
                <a:ext uri="{FF2B5EF4-FFF2-40B4-BE49-F238E27FC236}">
                  <a16:creationId xmlns:a16="http://schemas.microsoft.com/office/drawing/2014/main" id="{CC216F69-1461-4812-A8C8-6D5E5544355A}"/>
                </a:ext>
              </a:extLst>
            </p:cNvPr>
            <p:cNvSpPr/>
            <p:nvPr/>
          </p:nvSpPr>
          <p:spPr>
            <a:xfrm rot="900000">
              <a:off x="3798124" y="4676491"/>
              <a:ext cx="489241" cy="344304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波線 53">
              <a:extLst>
                <a:ext uri="{FF2B5EF4-FFF2-40B4-BE49-F238E27FC236}">
                  <a16:creationId xmlns:a16="http://schemas.microsoft.com/office/drawing/2014/main" id="{D7F6B12F-40E1-4421-A148-770356CA4EAD}"/>
                </a:ext>
              </a:extLst>
            </p:cNvPr>
            <p:cNvSpPr/>
            <p:nvPr/>
          </p:nvSpPr>
          <p:spPr>
            <a:xfrm>
              <a:off x="4508923" y="4876928"/>
              <a:ext cx="489241" cy="344304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波線 54">
              <a:extLst>
                <a:ext uri="{FF2B5EF4-FFF2-40B4-BE49-F238E27FC236}">
                  <a16:creationId xmlns:a16="http://schemas.microsoft.com/office/drawing/2014/main" id="{4DE17ECB-E48E-4147-940C-B39CD4A7B3F2}"/>
                </a:ext>
              </a:extLst>
            </p:cNvPr>
            <p:cNvSpPr/>
            <p:nvPr/>
          </p:nvSpPr>
          <p:spPr>
            <a:xfrm rot="1800000">
              <a:off x="4721484" y="4394621"/>
              <a:ext cx="489241" cy="344304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: 塗りつぶしなし 55">
              <a:extLst>
                <a:ext uri="{FF2B5EF4-FFF2-40B4-BE49-F238E27FC236}">
                  <a16:creationId xmlns:a16="http://schemas.microsoft.com/office/drawing/2014/main" id="{1EC695CC-4176-4F2C-863F-3F582C6B4CAE}"/>
                </a:ext>
              </a:extLst>
            </p:cNvPr>
            <p:cNvSpPr/>
            <p:nvPr/>
          </p:nvSpPr>
          <p:spPr>
            <a:xfrm>
              <a:off x="4444872" y="4639383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円: 塗りつぶしなし 56">
              <a:extLst>
                <a:ext uri="{FF2B5EF4-FFF2-40B4-BE49-F238E27FC236}">
                  <a16:creationId xmlns:a16="http://schemas.microsoft.com/office/drawing/2014/main" id="{067307B3-A61B-4239-ADC1-EC4F7850FFCE}"/>
                </a:ext>
              </a:extLst>
            </p:cNvPr>
            <p:cNvSpPr/>
            <p:nvPr/>
          </p:nvSpPr>
          <p:spPr>
            <a:xfrm>
              <a:off x="4354384" y="4682246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円: 塗りつぶしなし 57">
              <a:extLst>
                <a:ext uri="{FF2B5EF4-FFF2-40B4-BE49-F238E27FC236}">
                  <a16:creationId xmlns:a16="http://schemas.microsoft.com/office/drawing/2014/main" id="{D6126253-7678-4C74-AA2C-8024F4F07B6E}"/>
                </a:ext>
              </a:extLst>
            </p:cNvPr>
            <p:cNvSpPr/>
            <p:nvPr/>
          </p:nvSpPr>
          <p:spPr>
            <a:xfrm>
              <a:off x="4235322" y="453937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円: 塗りつぶしなし 58">
              <a:extLst>
                <a:ext uri="{FF2B5EF4-FFF2-40B4-BE49-F238E27FC236}">
                  <a16:creationId xmlns:a16="http://schemas.microsoft.com/office/drawing/2014/main" id="{EFFE4AD3-7668-4167-9DB0-037E61CFC928}"/>
                </a:ext>
              </a:extLst>
            </p:cNvPr>
            <p:cNvSpPr/>
            <p:nvPr/>
          </p:nvSpPr>
          <p:spPr>
            <a:xfrm>
              <a:off x="4502022" y="4490458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円: 塗りつぶしなし 59">
              <a:extLst>
                <a:ext uri="{FF2B5EF4-FFF2-40B4-BE49-F238E27FC236}">
                  <a16:creationId xmlns:a16="http://schemas.microsoft.com/office/drawing/2014/main" id="{B404D7DE-047F-41C9-9057-5A02B5F200BE}"/>
                </a:ext>
              </a:extLst>
            </p:cNvPr>
            <p:cNvSpPr/>
            <p:nvPr/>
          </p:nvSpPr>
          <p:spPr>
            <a:xfrm>
              <a:off x="4390716" y="4749782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円: 塗りつぶしなし 60">
              <a:extLst>
                <a:ext uri="{FF2B5EF4-FFF2-40B4-BE49-F238E27FC236}">
                  <a16:creationId xmlns:a16="http://schemas.microsoft.com/office/drawing/2014/main" id="{0FC7ABE9-29F6-4FFB-8A5E-0C077D4B1D50}"/>
                </a:ext>
              </a:extLst>
            </p:cNvPr>
            <p:cNvSpPr/>
            <p:nvPr/>
          </p:nvSpPr>
          <p:spPr>
            <a:xfrm>
              <a:off x="4687759" y="4685720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波線 61">
              <a:extLst>
                <a:ext uri="{FF2B5EF4-FFF2-40B4-BE49-F238E27FC236}">
                  <a16:creationId xmlns:a16="http://schemas.microsoft.com/office/drawing/2014/main" id="{DE79D381-B3F7-404A-8643-3D14DDB53029}"/>
                </a:ext>
              </a:extLst>
            </p:cNvPr>
            <p:cNvSpPr/>
            <p:nvPr/>
          </p:nvSpPr>
          <p:spPr>
            <a:xfrm rot="20427584">
              <a:off x="3816610" y="4438970"/>
              <a:ext cx="426224" cy="299956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波線 62">
              <a:extLst>
                <a:ext uri="{FF2B5EF4-FFF2-40B4-BE49-F238E27FC236}">
                  <a16:creationId xmlns:a16="http://schemas.microsoft.com/office/drawing/2014/main" id="{50D3FE14-5D99-4EA9-8C3F-FAC8E6B2F130}"/>
                </a:ext>
              </a:extLst>
            </p:cNvPr>
            <p:cNvSpPr/>
            <p:nvPr/>
          </p:nvSpPr>
          <p:spPr>
            <a:xfrm rot="20427584">
              <a:off x="4878646" y="4758058"/>
              <a:ext cx="426224" cy="299956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波線 63">
              <a:extLst>
                <a:ext uri="{FF2B5EF4-FFF2-40B4-BE49-F238E27FC236}">
                  <a16:creationId xmlns:a16="http://schemas.microsoft.com/office/drawing/2014/main" id="{EBE6657D-8394-4A42-A673-EBBA02702A78}"/>
                </a:ext>
              </a:extLst>
            </p:cNvPr>
            <p:cNvSpPr/>
            <p:nvPr/>
          </p:nvSpPr>
          <p:spPr>
            <a:xfrm rot="936921">
              <a:off x="4033956" y="4974005"/>
              <a:ext cx="489241" cy="279470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: 塗りつぶしなし 64">
              <a:extLst>
                <a:ext uri="{FF2B5EF4-FFF2-40B4-BE49-F238E27FC236}">
                  <a16:creationId xmlns:a16="http://schemas.microsoft.com/office/drawing/2014/main" id="{1FF08B1F-A483-4F3C-B0DD-E093AA5275B3}"/>
                </a:ext>
              </a:extLst>
            </p:cNvPr>
            <p:cNvSpPr/>
            <p:nvPr/>
          </p:nvSpPr>
          <p:spPr>
            <a:xfrm>
              <a:off x="4263896" y="4617952"/>
              <a:ext cx="228069" cy="145641"/>
            </a:xfrm>
            <a:prstGeom prst="donut">
              <a:avLst/>
            </a:prstGeom>
            <a:solidFill>
              <a:srgbClr val="33CC33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円: 塗りつぶしなし 65">
              <a:extLst>
                <a:ext uri="{FF2B5EF4-FFF2-40B4-BE49-F238E27FC236}">
                  <a16:creationId xmlns:a16="http://schemas.microsoft.com/office/drawing/2014/main" id="{D5356FB1-DBCE-4C8C-8725-47154B961440}"/>
                </a:ext>
              </a:extLst>
            </p:cNvPr>
            <p:cNvSpPr/>
            <p:nvPr/>
          </p:nvSpPr>
          <p:spPr>
            <a:xfrm>
              <a:off x="4597271" y="4621426"/>
              <a:ext cx="228069" cy="148218"/>
            </a:xfrm>
            <a:prstGeom prst="donut">
              <a:avLst/>
            </a:prstGeom>
            <a:solidFill>
              <a:srgbClr val="33CC33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AFDA4A6B-17D1-41AF-A075-CD33225D62EF}"/>
              </a:ext>
            </a:extLst>
          </p:cNvPr>
          <p:cNvGrpSpPr/>
          <p:nvPr/>
        </p:nvGrpSpPr>
        <p:grpSpPr>
          <a:xfrm>
            <a:off x="3934675" y="1041758"/>
            <a:ext cx="2026444" cy="2360348"/>
            <a:chOff x="3517106" y="1068652"/>
            <a:chExt cx="2026444" cy="2360348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25E319E1-ECDC-4D32-9D69-92116ECFE4C8}"/>
                </a:ext>
              </a:extLst>
            </p:cNvPr>
            <p:cNvGrpSpPr/>
            <p:nvPr/>
          </p:nvGrpSpPr>
          <p:grpSpPr>
            <a:xfrm>
              <a:off x="3517106" y="1068652"/>
              <a:ext cx="2026444" cy="2360348"/>
              <a:chOff x="288131" y="366712"/>
              <a:chExt cx="1080000" cy="1257955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123B827E-FC9D-4B38-9479-7A7367AA3EAF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3DB63CE1-0643-4581-A089-F3292D66EAC0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9147A335-CE2C-431B-B76A-95B64B82DA8F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B6F321F9-5F1A-472A-8A2F-6AA8B5D1748C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C5633ABE-8C9E-40CF-9128-6A8D00C5C4A0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E6206806-C357-4354-8160-02504D583052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EE3CFF7E-AC2F-4D52-AAC5-371A9B7E63C7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楕円 63">
              <a:extLst>
                <a:ext uri="{FF2B5EF4-FFF2-40B4-BE49-F238E27FC236}">
                  <a16:creationId xmlns:a16="http://schemas.microsoft.com/office/drawing/2014/main" id="{FF7A86F9-4C43-442B-BCF3-D3C85F89EB7C}"/>
                </a:ext>
              </a:extLst>
            </p:cNvPr>
            <p:cNvSpPr/>
            <p:nvPr/>
          </p:nvSpPr>
          <p:spPr>
            <a:xfrm rot="12120997">
              <a:off x="4107201" y="1679239"/>
              <a:ext cx="377365" cy="295718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EA5F7DB5-5591-4DB0-8E7C-D036D569A0E0}"/>
                </a:ext>
              </a:extLst>
            </p:cNvPr>
            <p:cNvGrpSpPr/>
            <p:nvPr/>
          </p:nvGrpSpPr>
          <p:grpSpPr>
            <a:xfrm>
              <a:off x="4366595" y="1642951"/>
              <a:ext cx="377365" cy="296924"/>
              <a:chOff x="3859724" y="646228"/>
              <a:chExt cx="478913" cy="376825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CD866B30-0D06-4234-97A3-6740541A1075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29" name="楕円 63">
                  <a:extLst>
                    <a:ext uri="{FF2B5EF4-FFF2-40B4-BE49-F238E27FC236}">
                      <a16:creationId xmlns:a16="http://schemas.microsoft.com/office/drawing/2014/main" id="{0FD271C5-DE56-4499-A787-962F2545ADA7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楕円 63">
                  <a:extLst>
                    <a:ext uri="{FF2B5EF4-FFF2-40B4-BE49-F238E27FC236}">
                      <a16:creationId xmlns:a16="http://schemas.microsoft.com/office/drawing/2014/main" id="{CD9DE31E-F17F-45FA-8B4D-E3EF0973DF0C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77166BF9-2AFA-4AB9-981D-3E0E3CE7CCC6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DA7EF4C3-D8FF-4F5B-92F9-9551923B8ACE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93769A8B-A061-4F72-88F9-C63558EFC66B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アーチ 125">
                <a:extLst>
                  <a:ext uri="{FF2B5EF4-FFF2-40B4-BE49-F238E27FC236}">
                    <a16:creationId xmlns:a16="http://schemas.microsoft.com/office/drawing/2014/main" id="{E458DEEF-1B80-4803-9936-8E96330BDFF1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アーチ 126">
                <a:extLst>
                  <a:ext uri="{FF2B5EF4-FFF2-40B4-BE49-F238E27FC236}">
                    <a16:creationId xmlns:a16="http://schemas.microsoft.com/office/drawing/2014/main" id="{937E1257-051B-4A3E-A9E5-A50CA6B8C536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B7D10B96-02A5-4990-8881-63D4CA2FDA88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137AEC3-86FC-4E52-ADBB-1DCF7FEBA062}"/>
                </a:ext>
              </a:extLst>
            </p:cNvPr>
            <p:cNvGrpSpPr/>
            <p:nvPr/>
          </p:nvGrpSpPr>
          <p:grpSpPr>
            <a:xfrm rot="12179003">
              <a:off x="3999203" y="1791946"/>
              <a:ext cx="377365" cy="296924"/>
              <a:chOff x="3859724" y="646228"/>
              <a:chExt cx="478913" cy="376825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272A6BC6-72F9-4E3B-843C-4023DD52E5CA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20" name="楕円 63">
                  <a:extLst>
                    <a:ext uri="{FF2B5EF4-FFF2-40B4-BE49-F238E27FC236}">
                      <a16:creationId xmlns:a16="http://schemas.microsoft.com/office/drawing/2014/main" id="{D88B28F7-15C2-4B56-AFA6-DBB92BCD00DB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" name="楕円 63">
                  <a:extLst>
                    <a:ext uri="{FF2B5EF4-FFF2-40B4-BE49-F238E27FC236}">
                      <a16:creationId xmlns:a16="http://schemas.microsoft.com/office/drawing/2014/main" id="{933E0F5A-D5D9-42A5-856D-456A8D0860C6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347EE2B4-8903-4540-80A6-947EF26B18FF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82F97A63-46E4-4CF3-B4DF-2911A6E64D8B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96188A6D-58D2-4167-B736-11D79CE131B7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アーチ 116">
                <a:extLst>
                  <a:ext uri="{FF2B5EF4-FFF2-40B4-BE49-F238E27FC236}">
                    <a16:creationId xmlns:a16="http://schemas.microsoft.com/office/drawing/2014/main" id="{220BCB10-563F-4151-B74B-4D53270D27C3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13B45893-6C8D-4DBF-9C67-5A2E62E6E1F6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47CD8986-8B44-42C4-9591-58F1CFBE2D0C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E6E8A463-E75C-4BF7-9662-84059BF998D6}"/>
                </a:ext>
              </a:extLst>
            </p:cNvPr>
            <p:cNvGrpSpPr/>
            <p:nvPr/>
          </p:nvGrpSpPr>
          <p:grpSpPr>
            <a:xfrm rot="12179003">
              <a:off x="4665567" y="1817387"/>
              <a:ext cx="377365" cy="296924"/>
              <a:chOff x="3859724" y="646228"/>
              <a:chExt cx="478913" cy="376825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BF5989ED-D407-42F4-9DED-0E08DA377B70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11" name="楕円 63">
                  <a:extLst>
                    <a:ext uri="{FF2B5EF4-FFF2-40B4-BE49-F238E27FC236}">
                      <a16:creationId xmlns:a16="http://schemas.microsoft.com/office/drawing/2014/main" id="{2929FC31-B3F7-4BDC-8059-62F41469A0AD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" name="楕円 63">
                  <a:extLst>
                    <a:ext uri="{FF2B5EF4-FFF2-40B4-BE49-F238E27FC236}">
                      <a16:creationId xmlns:a16="http://schemas.microsoft.com/office/drawing/2014/main" id="{FCC277D8-8A93-41B5-8241-6C54B9E9318C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7DE2A157-7D28-4609-92A8-B74F53447EF5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6D6F1BD4-AB68-4D1E-BA53-131E4371B6D4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02AB2DA5-E4F7-4EE8-B3D0-B37C7BB8ECBD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アーチ 107">
                <a:extLst>
                  <a:ext uri="{FF2B5EF4-FFF2-40B4-BE49-F238E27FC236}">
                    <a16:creationId xmlns:a16="http://schemas.microsoft.com/office/drawing/2014/main" id="{41BDB070-0EFE-41CF-896F-A5ED70C5B7D9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アーチ 108">
                <a:extLst>
                  <a:ext uri="{FF2B5EF4-FFF2-40B4-BE49-F238E27FC236}">
                    <a16:creationId xmlns:a16="http://schemas.microsoft.com/office/drawing/2014/main" id="{FC217391-ACDB-466D-94E3-983E74D22799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0C3DE69A-E37E-4573-B369-6748EF4CACE4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楕円 63">
              <a:extLst>
                <a:ext uri="{FF2B5EF4-FFF2-40B4-BE49-F238E27FC236}">
                  <a16:creationId xmlns:a16="http://schemas.microsoft.com/office/drawing/2014/main" id="{75B46D29-01D6-4851-A2EC-B69DC7196B96}"/>
                </a:ext>
              </a:extLst>
            </p:cNvPr>
            <p:cNvSpPr/>
            <p:nvPr/>
          </p:nvSpPr>
          <p:spPr>
            <a:xfrm rot="10800000">
              <a:off x="4408182" y="1829528"/>
              <a:ext cx="377365" cy="295718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1309B461-BEED-4213-BAEA-FA6AD3CAA499}"/>
                </a:ext>
              </a:extLst>
            </p:cNvPr>
            <p:cNvGrpSpPr/>
            <p:nvPr/>
          </p:nvGrpSpPr>
          <p:grpSpPr>
            <a:xfrm rot="1800000">
              <a:off x="4221192" y="1971184"/>
              <a:ext cx="377365" cy="296924"/>
              <a:chOff x="3859724" y="646228"/>
              <a:chExt cx="478913" cy="376825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F69BD1C9-3D5C-4BCA-9670-F39B48B8E6B5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02" name="楕円 63">
                  <a:extLst>
                    <a:ext uri="{FF2B5EF4-FFF2-40B4-BE49-F238E27FC236}">
                      <a16:creationId xmlns:a16="http://schemas.microsoft.com/office/drawing/2014/main" id="{C3C70A26-CBB4-4554-BC1D-9BA6EC08E778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楕円 63">
                  <a:extLst>
                    <a:ext uri="{FF2B5EF4-FFF2-40B4-BE49-F238E27FC236}">
                      <a16:creationId xmlns:a16="http://schemas.microsoft.com/office/drawing/2014/main" id="{F91C5319-E08B-4616-B465-C37501E6F5B9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59E336B2-1242-4E75-806B-6B66DE4D7103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94E08A51-D275-49D9-9938-C4DA984A6F75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0DA3106D-331A-42A0-95CC-1B190618769C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1D794C4E-DC50-4A27-BC4B-B811E043F163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2A9CCC40-52B3-4C99-9227-B9DC9628DE9E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D2242B7C-9B97-40B6-BA5C-14094CD164AC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2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70136EAA-0822-4A75-9559-A84C45C4C68E}"/>
                </a:ext>
              </a:extLst>
            </p:cNvPr>
            <p:cNvGrpSpPr/>
            <p:nvPr/>
          </p:nvGrpSpPr>
          <p:grpSpPr>
            <a:xfrm rot="20763684">
              <a:off x="4746077" y="1488189"/>
              <a:ext cx="203762" cy="390040"/>
              <a:chOff x="4983702" y="1521183"/>
              <a:chExt cx="261720" cy="423923"/>
            </a:xfrm>
          </p:grpSpPr>
          <p:sp>
            <p:nvSpPr>
              <p:cNvPr id="93" name="楕円 63">
                <a:extLst>
                  <a:ext uri="{FF2B5EF4-FFF2-40B4-BE49-F238E27FC236}">
                    <a16:creationId xmlns:a16="http://schemas.microsoft.com/office/drawing/2014/main" id="{50364745-A65D-4CCF-8CC7-0B63B35C88FE}"/>
                  </a:ext>
                </a:extLst>
              </p:cNvPr>
              <p:cNvSpPr/>
              <p:nvPr/>
            </p:nvSpPr>
            <p:spPr>
              <a:xfrm rot="2700000">
                <a:off x="4930514" y="1583640"/>
                <a:ext cx="377365" cy="252451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楕円 63">
                <a:extLst>
                  <a:ext uri="{FF2B5EF4-FFF2-40B4-BE49-F238E27FC236}">
                    <a16:creationId xmlns:a16="http://schemas.microsoft.com/office/drawing/2014/main" id="{E3719A5C-7F17-48A6-9878-15062E29ADB5}"/>
                  </a:ext>
                </a:extLst>
              </p:cNvPr>
              <p:cNvSpPr/>
              <p:nvPr/>
            </p:nvSpPr>
            <p:spPr>
              <a:xfrm rot="2700000">
                <a:off x="4877915" y="1673528"/>
                <a:ext cx="377365" cy="165792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2A230455-71A8-4764-BF7E-3E0C1BF59F8E}"/>
                </a:ext>
              </a:extLst>
            </p:cNvPr>
            <p:cNvGrpSpPr/>
            <p:nvPr/>
          </p:nvGrpSpPr>
          <p:grpSpPr>
            <a:xfrm rot="18000000">
              <a:off x="4658812" y="1950082"/>
              <a:ext cx="203762" cy="390040"/>
              <a:chOff x="4983702" y="1521183"/>
              <a:chExt cx="261720" cy="423923"/>
            </a:xfrm>
          </p:grpSpPr>
          <p:sp>
            <p:nvSpPr>
              <p:cNvPr id="91" name="楕円 63">
                <a:extLst>
                  <a:ext uri="{FF2B5EF4-FFF2-40B4-BE49-F238E27FC236}">
                    <a16:creationId xmlns:a16="http://schemas.microsoft.com/office/drawing/2014/main" id="{4518D96E-4B9C-4C46-ACD4-AAC25F44160F}"/>
                  </a:ext>
                </a:extLst>
              </p:cNvPr>
              <p:cNvSpPr/>
              <p:nvPr/>
            </p:nvSpPr>
            <p:spPr>
              <a:xfrm rot="2700000">
                <a:off x="4930514" y="1583640"/>
                <a:ext cx="377365" cy="252451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楕円 63">
                <a:extLst>
                  <a:ext uri="{FF2B5EF4-FFF2-40B4-BE49-F238E27FC236}">
                    <a16:creationId xmlns:a16="http://schemas.microsoft.com/office/drawing/2014/main" id="{AC2E9F05-1FFE-4492-A281-8A473945F22B}"/>
                  </a:ext>
                </a:extLst>
              </p:cNvPr>
              <p:cNvSpPr/>
              <p:nvPr/>
            </p:nvSpPr>
            <p:spPr>
              <a:xfrm rot="2700000">
                <a:off x="4877915" y="1673528"/>
                <a:ext cx="377365" cy="165792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4" name="円: 塗りつぶしなし 83">
              <a:extLst>
                <a:ext uri="{FF2B5EF4-FFF2-40B4-BE49-F238E27FC236}">
                  <a16:creationId xmlns:a16="http://schemas.microsoft.com/office/drawing/2014/main" id="{70B7A78A-7976-4884-988F-EA82FCCC5C4C}"/>
                </a:ext>
              </a:extLst>
            </p:cNvPr>
            <p:cNvSpPr/>
            <p:nvPr/>
          </p:nvSpPr>
          <p:spPr>
            <a:xfrm>
              <a:off x="4507736" y="231052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円: 塗りつぶしなし 84">
              <a:extLst>
                <a:ext uri="{FF2B5EF4-FFF2-40B4-BE49-F238E27FC236}">
                  <a16:creationId xmlns:a16="http://schemas.microsoft.com/office/drawing/2014/main" id="{3CB60CD4-7D9A-4B59-B858-6ADE028F55B6}"/>
                </a:ext>
              </a:extLst>
            </p:cNvPr>
            <p:cNvSpPr/>
            <p:nvPr/>
          </p:nvSpPr>
          <p:spPr>
            <a:xfrm>
              <a:off x="3967986" y="2154946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円: 塗りつぶしなし 85">
              <a:extLst>
                <a:ext uri="{FF2B5EF4-FFF2-40B4-BE49-F238E27FC236}">
                  <a16:creationId xmlns:a16="http://schemas.microsoft.com/office/drawing/2014/main" id="{51C2024F-C312-419E-9CAF-B638AFBC0C9D}"/>
                </a:ext>
              </a:extLst>
            </p:cNvPr>
            <p:cNvSpPr/>
            <p:nvPr/>
          </p:nvSpPr>
          <p:spPr>
            <a:xfrm>
              <a:off x="4307711" y="145962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円: 塗りつぶしなし 86">
              <a:extLst>
                <a:ext uri="{FF2B5EF4-FFF2-40B4-BE49-F238E27FC236}">
                  <a16:creationId xmlns:a16="http://schemas.microsoft.com/office/drawing/2014/main" id="{9891AC57-741B-466B-9478-FB40CB9597A2}"/>
                </a:ext>
              </a:extLst>
            </p:cNvPr>
            <p:cNvSpPr/>
            <p:nvPr/>
          </p:nvSpPr>
          <p:spPr>
            <a:xfrm rot="18900000">
              <a:off x="3907814" y="1600220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円: 塗りつぶしなし 87">
              <a:extLst>
                <a:ext uri="{FF2B5EF4-FFF2-40B4-BE49-F238E27FC236}">
                  <a16:creationId xmlns:a16="http://schemas.microsoft.com/office/drawing/2014/main" id="{CF676832-68B4-406D-8726-4882059CC80A}"/>
                </a:ext>
              </a:extLst>
            </p:cNvPr>
            <p:cNvSpPr/>
            <p:nvPr/>
          </p:nvSpPr>
          <p:spPr>
            <a:xfrm rot="900000">
              <a:off x="3704613" y="1908196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円: 塗りつぶしなし 88">
              <a:extLst>
                <a:ext uri="{FF2B5EF4-FFF2-40B4-BE49-F238E27FC236}">
                  <a16:creationId xmlns:a16="http://schemas.microsoft.com/office/drawing/2014/main" id="{21E475C5-7AB5-4AA9-AF8F-1B9DFC087E5C}"/>
                </a:ext>
              </a:extLst>
            </p:cNvPr>
            <p:cNvSpPr/>
            <p:nvPr/>
          </p:nvSpPr>
          <p:spPr>
            <a:xfrm rot="900000">
              <a:off x="5066688" y="1711345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円: 塗りつぶしなし 89">
              <a:extLst>
                <a:ext uri="{FF2B5EF4-FFF2-40B4-BE49-F238E27FC236}">
                  <a16:creationId xmlns:a16="http://schemas.microsoft.com/office/drawing/2014/main" id="{0D044C6F-8F68-4FA8-9CA7-57EBEEA88ACF}"/>
                </a:ext>
              </a:extLst>
            </p:cNvPr>
            <p:cNvSpPr/>
            <p:nvPr/>
          </p:nvSpPr>
          <p:spPr>
            <a:xfrm>
              <a:off x="5006363" y="2098695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5CAABDFC-746B-4A5C-B14D-E0306429EA2B}"/>
              </a:ext>
            </a:extLst>
          </p:cNvPr>
          <p:cNvGrpSpPr/>
          <p:nvPr/>
        </p:nvGrpSpPr>
        <p:grpSpPr>
          <a:xfrm>
            <a:off x="6886455" y="3926713"/>
            <a:ext cx="2026444" cy="2360348"/>
            <a:chOff x="6222206" y="3859477"/>
            <a:chExt cx="2026444" cy="2360348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52E21777-043A-49CB-8CC4-7A2C71DD31A4}"/>
                </a:ext>
              </a:extLst>
            </p:cNvPr>
            <p:cNvGrpSpPr/>
            <p:nvPr/>
          </p:nvGrpSpPr>
          <p:grpSpPr>
            <a:xfrm>
              <a:off x="6222206" y="3859477"/>
              <a:ext cx="2026444" cy="2360348"/>
              <a:chOff x="288131" y="366712"/>
              <a:chExt cx="1080000" cy="1257955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C6FD999-F69F-422B-9F93-1CA704495E23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50AC816-B183-4C90-BF1A-CA197FDEB663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A2DE041A-2EBF-4779-9757-18C422470AD1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3CB3E6FB-1993-4472-AA53-F8CA1707F43F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E712D7E3-E60D-46B3-AE68-F7632201C185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62533140-D2AD-4A2D-8DEF-37EBB31158AE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B26BC95E-18D2-4BCA-B009-0F6224529213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円: 塗りつぶしなし 139">
              <a:extLst>
                <a:ext uri="{FF2B5EF4-FFF2-40B4-BE49-F238E27FC236}">
                  <a16:creationId xmlns:a16="http://schemas.microsoft.com/office/drawing/2014/main" id="{D83F33EB-F140-4746-A320-D4EF58DE1E8F}"/>
                </a:ext>
              </a:extLst>
            </p:cNvPr>
            <p:cNvSpPr/>
            <p:nvPr/>
          </p:nvSpPr>
          <p:spPr>
            <a:xfrm>
              <a:off x="7197597" y="4701295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1" name="円: 塗りつぶしなし 140">
              <a:extLst>
                <a:ext uri="{FF2B5EF4-FFF2-40B4-BE49-F238E27FC236}">
                  <a16:creationId xmlns:a16="http://schemas.microsoft.com/office/drawing/2014/main" id="{C46C75F4-1A1F-4D09-8E3C-4A214557194B}"/>
                </a:ext>
              </a:extLst>
            </p:cNvPr>
            <p:cNvSpPr/>
            <p:nvPr/>
          </p:nvSpPr>
          <p:spPr>
            <a:xfrm>
              <a:off x="7107109" y="4744158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円: 塗りつぶしなし 141">
              <a:extLst>
                <a:ext uri="{FF2B5EF4-FFF2-40B4-BE49-F238E27FC236}">
                  <a16:creationId xmlns:a16="http://schemas.microsoft.com/office/drawing/2014/main" id="{DD879654-6B29-48D5-943D-FF86025AE315}"/>
                </a:ext>
              </a:extLst>
            </p:cNvPr>
            <p:cNvSpPr/>
            <p:nvPr/>
          </p:nvSpPr>
          <p:spPr>
            <a:xfrm>
              <a:off x="6988047" y="4601283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3" name="円: 塗りつぶしなし 142">
              <a:extLst>
                <a:ext uri="{FF2B5EF4-FFF2-40B4-BE49-F238E27FC236}">
                  <a16:creationId xmlns:a16="http://schemas.microsoft.com/office/drawing/2014/main" id="{FD5A2E71-8F78-4C11-9FAE-EFF97688AFFF}"/>
                </a:ext>
              </a:extLst>
            </p:cNvPr>
            <p:cNvSpPr/>
            <p:nvPr/>
          </p:nvSpPr>
          <p:spPr>
            <a:xfrm>
              <a:off x="7254747" y="4552370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円: 塗りつぶしなし 143">
              <a:extLst>
                <a:ext uri="{FF2B5EF4-FFF2-40B4-BE49-F238E27FC236}">
                  <a16:creationId xmlns:a16="http://schemas.microsoft.com/office/drawing/2014/main" id="{55A63C38-E929-457F-91F7-8B71D4948B70}"/>
                </a:ext>
              </a:extLst>
            </p:cNvPr>
            <p:cNvSpPr/>
            <p:nvPr/>
          </p:nvSpPr>
          <p:spPr>
            <a:xfrm>
              <a:off x="7135684" y="4623808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円: 塗りつぶしなし 144">
              <a:extLst>
                <a:ext uri="{FF2B5EF4-FFF2-40B4-BE49-F238E27FC236}">
                  <a16:creationId xmlns:a16="http://schemas.microsoft.com/office/drawing/2014/main" id="{77DAF7F3-1164-4CC4-A881-6B372B186084}"/>
                </a:ext>
              </a:extLst>
            </p:cNvPr>
            <p:cNvSpPr/>
            <p:nvPr/>
          </p:nvSpPr>
          <p:spPr>
            <a:xfrm>
              <a:off x="7007096" y="467272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09400AC7-B161-4009-BB26-B4D73FD96C30}"/>
                </a:ext>
              </a:extLst>
            </p:cNvPr>
            <p:cNvGrpSpPr/>
            <p:nvPr/>
          </p:nvGrpSpPr>
          <p:grpSpPr>
            <a:xfrm rot="17311415">
              <a:off x="7634325" y="4315877"/>
              <a:ext cx="277983" cy="378357"/>
              <a:chOff x="8664090" y="3711044"/>
              <a:chExt cx="321066" cy="378357"/>
            </a:xfrm>
          </p:grpSpPr>
          <p:sp>
            <p:nvSpPr>
              <p:cNvPr id="159" name="楕円 6">
                <a:extLst>
                  <a:ext uri="{FF2B5EF4-FFF2-40B4-BE49-F238E27FC236}">
                    <a16:creationId xmlns:a16="http://schemas.microsoft.com/office/drawing/2014/main" id="{C50356E3-406A-4526-8A11-DB6D96D8312A}"/>
                  </a:ext>
                </a:extLst>
              </p:cNvPr>
              <p:cNvSpPr/>
              <p:nvPr/>
            </p:nvSpPr>
            <p:spPr>
              <a:xfrm>
                <a:off x="8782050" y="3784600"/>
                <a:ext cx="127000" cy="304801"/>
              </a:xfrm>
              <a:custGeom>
                <a:avLst/>
                <a:gdLst>
                  <a:gd name="connsiteX0" fmla="*/ 0 w 171316"/>
                  <a:gd name="connsiteY0" fmla="*/ 177793 h 355585"/>
                  <a:gd name="connsiteX1" fmla="*/ 85658 w 171316"/>
                  <a:gd name="connsiteY1" fmla="*/ 0 h 355585"/>
                  <a:gd name="connsiteX2" fmla="*/ 171316 w 171316"/>
                  <a:gd name="connsiteY2" fmla="*/ 177793 h 355585"/>
                  <a:gd name="connsiteX3" fmla="*/ 85658 w 171316"/>
                  <a:gd name="connsiteY3" fmla="*/ 355586 h 355585"/>
                  <a:gd name="connsiteX4" fmla="*/ 0 w 171316"/>
                  <a:gd name="connsiteY4" fmla="*/ 177793 h 355585"/>
                  <a:gd name="connsiteX0" fmla="*/ 0 w 107816"/>
                  <a:gd name="connsiteY0" fmla="*/ 177793 h 355586"/>
                  <a:gd name="connsiteX1" fmla="*/ 22158 w 107816"/>
                  <a:gd name="connsiteY1" fmla="*/ 0 h 355586"/>
                  <a:gd name="connsiteX2" fmla="*/ 107816 w 107816"/>
                  <a:gd name="connsiteY2" fmla="*/ 177793 h 355586"/>
                  <a:gd name="connsiteX3" fmla="*/ 22158 w 107816"/>
                  <a:gd name="connsiteY3" fmla="*/ 355586 h 355586"/>
                  <a:gd name="connsiteX4" fmla="*/ 0 w 107816"/>
                  <a:gd name="connsiteY4" fmla="*/ 177793 h 355586"/>
                  <a:gd name="connsiteX0" fmla="*/ 8 w 139574"/>
                  <a:gd name="connsiteY0" fmla="*/ 177793 h 355586"/>
                  <a:gd name="connsiteX1" fmla="*/ 22166 w 139574"/>
                  <a:gd name="connsiteY1" fmla="*/ 0 h 355586"/>
                  <a:gd name="connsiteX2" fmla="*/ 139574 w 139574"/>
                  <a:gd name="connsiteY2" fmla="*/ 177793 h 355586"/>
                  <a:gd name="connsiteX3" fmla="*/ 22166 w 139574"/>
                  <a:gd name="connsiteY3" fmla="*/ 355586 h 355586"/>
                  <a:gd name="connsiteX4" fmla="*/ 8 w 139574"/>
                  <a:gd name="connsiteY4" fmla="*/ 177793 h 355586"/>
                  <a:gd name="connsiteX0" fmla="*/ 15676 w 123492"/>
                  <a:gd name="connsiteY0" fmla="*/ 177793 h 355586"/>
                  <a:gd name="connsiteX1" fmla="*/ 6084 w 123492"/>
                  <a:gd name="connsiteY1" fmla="*/ 0 h 355586"/>
                  <a:gd name="connsiteX2" fmla="*/ 123492 w 123492"/>
                  <a:gd name="connsiteY2" fmla="*/ 177793 h 355586"/>
                  <a:gd name="connsiteX3" fmla="*/ 6084 w 123492"/>
                  <a:gd name="connsiteY3" fmla="*/ 355586 h 355586"/>
                  <a:gd name="connsiteX4" fmla="*/ 15676 w 123492"/>
                  <a:gd name="connsiteY4" fmla="*/ 177793 h 355586"/>
                  <a:gd name="connsiteX0" fmla="*/ 29450 w 137266"/>
                  <a:gd name="connsiteY0" fmla="*/ 177793 h 361104"/>
                  <a:gd name="connsiteX1" fmla="*/ 19858 w 137266"/>
                  <a:gd name="connsiteY1" fmla="*/ 0 h 361104"/>
                  <a:gd name="connsiteX2" fmla="*/ 137266 w 137266"/>
                  <a:gd name="connsiteY2" fmla="*/ 177793 h 361104"/>
                  <a:gd name="connsiteX3" fmla="*/ 19858 w 137266"/>
                  <a:gd name="connsiteY3" fmla="*/ 355586 h 361104"/>
                  <a:gd name="connsiteX4" fmla="*/ 29450 w 137266"/>
                  <a:gd name="connsiteY4" fmla="*/ 177793 h 36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66" h="361104">
                    <a:moveTo>
                      <a:pt x="29450" y="177793"/>
                    </a:moveTo>
                    <a:cubicBezTo>
                      <a:pt x="29450" y="79601"/>
                      <a:pt x="1889" y="0"/>
                      <a:pt x="19858" y="0"/>
                    </a:cubicBezTo>
                    <a:cubicBezTo>
                      <a:pt x="37827" y="0"/>
                      <a:pt x="137266" y="79601"/>
                      <a:pt x="137266" y="177793"/>
                    </a:cubicBezTo>
                    <a:cubicBezTo>
                      <a:pt x="137266" y="275985"/>
                      <a:pt x="69577" y="387336"/>
                      <a:pt x="19858" y="355586"/>
                    </a:cubicBezTo>
                    <a:cubicBezTo>
                      <a:pt x="-29861" y="323836"/>
                      <a:pt x="29450" y="275985"/>
                      <a:pt x="29450" y="17779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5">
                <a:extLst>
                  <a:ext uri="{FF2B5EF4-FFF2-40B4-BE49-F238E27FC236}">
                    <a16:creationId xmlns:a16="http://schemas.microsoft.com/office/drawing/2014/main" id="{F6A97779-3EBA-496B-9A68-45E4A64F2DB4}"/>
                  </a:ext>
                </a:extLst>
              </p:cNvPr>
              <p:cNvSpPr/>
              <p:nvPr/>
            </p:nvSpPr>
            <p:spPr>
              <a:xfrm rot="20980247">
                <a:off x="8664090" y="3711044"/>
                <a:ext cx="321066" cy="200498"/>
              </a:xfrm>
              <a:custGeom>
                <a:avLst/>
                <a:gdLst>
                  <a:gd name="connsiteX0" fmla="*/ 0 w 488950"/>
                  <a:gd name="connsiteY0" fmla="*/ 112979 h 225957"/>
                  <a:gd name="connsiteX1" fmla="*/ 244475 w 488950"/>
                  <a:gd name="connsiteY1" fmla="*/ 0 h 225957"/>
                  <a:gd name="connsiteX2" fmla="*/ 488950 w 488950"/>
                  <a:gd name="connsiteY2" fmla="*/ 112979 h 225957"/>
                  <a:gd name="connsiteX3" fmla="*/ 244475 w 488950"/>
                  <a:gd name="connsiteY3" fmla="*/ 225958 h 225957"/>
                  <a:gd name="connsiteX4" fmla="*/ 0 w 488950"/>
                  <a:gd name="connsiteY4" fmla="*/ 112979 h 225957"/>
                  <a:gd name="connsiteX0" fmla="*/ 7 w 488957"/>
                  <a:gd name="connsiteY0" fmla="*/ 163779 h 276758"/>
                  <a:gd name="connsiteX1" fmla="*/ 238132 w 488957"/>
                  <a:gd name="connsiteY1" fmla="*/ 0 h 276758"/>
                  <a:gd name="connsiteX2" fmla="*/ 488957 w 488957"/>
                  <a:gd name="connsiteY2" fmla="*/ 163779 h 276758"/>
                  <a:gd name="connsiteX3" fmla="*/ 244482 w 488957"/>
                  <a:gd name="connsiteY3" fmla="*/ 276758 h 276758"/>
                  <a:gd name="connsiteX4" fmla="*/ 7 w 488957"/>
                  <a:gd name="connsiteY4" fmla="*/ 163779 h 276758"/>
                  <a:gd name="connsiteX0" fmla="*/ 9 w 488959"/>
                  <a:gd name="connsiteY0" fmla="*/ 163779 h 276758"/>
                  <a:gd name="connsiteX1" fmla="*/ 238134 w 488959"/>
                  <a:gd name="connsiteY1" fmla="*/ 0 h 276758"/>
                  <a:gd name="connsiteX2" fmla="*/ 488959 w 488959"/>
                  <a:gd name="connsiteY2" fmla="*/ 163779 h 276758"/>
                  <a:gd name="connsiteX3" fmla="*/ 244484 w 488959"/>
                  <a:gd name="connsiteY3" fmla="*/ 276758 h 276758"/>
                  <a:gd name="connsiteX4" fmla="*/ 9 w 488959"/>
                  <a:gd name="connsiteY4" fmla="*/ 163779 h 2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959" h="276758">
                    <a:moveTo>
                      <a:pt x="9" y="163779"/>
                    </a:moveTo>
                    <a:cubicBezTo>
                      <a:pt x="-1049" y="117653"/>
                      <a:pt x="84064" y="0"/>
                      <a:pt x="238134" y="0"/>
                    </a:cubicBezTo>
                    <a:cubicBezTo>
                      <a:pt x="392204" y="0"/>
                      <a:pt x="488959" y="101382"/>
                      <a:pt x="488959" y="163779"/>
                    </a:cubicBezTo>
                    <a:cubicBezTo>
                      <a:pt x="488959" y="226176"/>
                      <a:pt x="379504" y="276758"/>
                      <a:pt x="244484" y="276758"/>
                    </a:cubicBezTo>
                    <a:cubicBezTo>
                      <a:pt x="109464" y="276758"/>
                      <a:pt x="1067" y="209905"/>
                      <a:pt x="9" y="16377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8D6953FB-782F-4E41-A42E-F1A5AC409D37}"/>
                </a:ext>
              </a:extLst>
            </p:cNvPr>
            <p:cNvGrpSpPr/>
            <p:nvPr/>
          </p:nvGrpSpPr>
          <p:grpSpPr>
            <a:xfrm rot="14232427">
              <a:off x="6637347" y="4321162"/>
              <a:ext cx="277983" cy="378357"/>
              <a:chOff x="8664090" y="3711044"/>
              <a:chExt cx="321066" cy="378357"/>
            </a:xfrm>
          </p:grpSpPr>
          <p:sp>
            <p:nvSpPr>
              <p:cNvPr id="157" name="楕円 6">
                <a:extLst>
                  <a:ext uri="{FF2B5EF4-FFF2-40B4-BE49-F238E27FC236}">
                    <a16:creationId xmlns:a16="http://schemas.microsoft.com/office/drawing/2014/main" id="{D23E12E2-E656-4D50-9484-F09A99911351}"/>
                  </a:ext>
                </a:extLst>
              </p:cNvPr>
              <p:cNvSpPr/>
              <p:nvPr/>
            </p:nvSpPr>
            <p:spPr>
              <a:xfrm>
                <a:off x="8782050" y="3784600"/>
                <a:ext cx="127000" cy="304801"/>
              </a:xfrm>
              <a:custGeom>
                <a:avLst/>
                <a:gdLst>
                  <a:gd name="connsiteX0" fmla="*/ 0 w 171316"/>
                  <a:gd name="connsiteY0" fmla="*/ 177793 h 355585"/>
                  <a:gd name="connsiteX1" fmla="*/ 85658 w 171316"/>
                  <a:gd name="connsiteY1" fmla="*/ 0 h 355585"/>
                  <a:gd name="connsiteX2" fmla="*/ 171316 w 171316"/>
                  <a:gd name="connsiteY2" fmla="*/ 177793 h 355585"/>
                  <a:gd name="connsiteX3" fmla="*/ 85658 w 171316"/>
                  <a:gd name="connsiteY3" fmla="*/ 355586 h 355585"/>
                  <a:gd name="connsiteX4" fmla="*/ 0 w 171316"/>
                  <a:gd name="connsiteY4" fmla="*/ 177793 h 355585"/>
                  <a:gd name="connsiteX0" fmla="*/ 0 w 107816"/>
                  <a:gd name="connsiteY0" fmla="*/ 177793 h 355586"/>
                  <a:gd name="connsiteX1" fmla="*/ 22158 w 107816"/>
                  <a:gd name="connsiteY1" fmla="*/ 0 h 355586"/>
                  <a:gd name="connsiteX2" fmla="*/ 107816 w 107816"/>
                  <a:gd name="connsiteY2" fmla="*/ 177793 h 355586"/>
                  <a:gd name="connsiteX3" fmla="*/ 22158 w 107816"/>
                  <a:gd name="connsiteY3" fmla="*/ 355586 h 355586"/>
                  <a:gd name="connsiteX4" fmla="*/ 0 w 107816"/>
                  <a:gd name="connsiteY4" fmla="*/ 177793 h 355586"/>
                  <a:gd name="connsiteX0" fmla="*/ 8 w 139574"/>
                  <a:gd name="connsiteY0" fmla="*/ 177793 h 355586"/>
                  <a:gd name="connsiteX1" fmla="*/ 22166 w 139574"/>
                  <a:gd name="connsiteY1" fmla="*/ 0 h 355586"/>
                  <a:gd name="connsiteX2" fmla="*/ 139574 w 139574"/>
                  <a:gd name="connsiteY2" fmla="*/ 177793 h 355586"/>
                  <a:gd name="connsiteX3" fmla="*/ 22166 w 139574"/>
                  <a:gd name="connsiteY3" fmla="*/ 355586 h 355586"/>
                  <a:gd name="connsiteX4" fmla="*/ 8 w 139574"/>
                  <a:gd name="connsiteY4" fmla="*/ 177793 h 355586"/>
                  <a:gd name="connsiteX0" fmla="*/ 15676 w 123492"/>
                  <a:gd name="connsiteY0" fmla="*/ 177793 h 355586"/>
                  <a:gd name="connsiteX1" fmla="*/ 6084 w 123492"/>
                  <a:gd name="connsiteY1" fmla="*/ 0 h 355586"/>
                  <a:gd name="connsiteX2" fmla="*/ 123492 w 123492"/>
                  <a:gd name="connsiteY2" fmla="*/ 177793 h 355586"/>
                  <a:gd name="connsiteX3" fmla="*/ 6084 w 123492"/>
                  <a:gd name="connsiteY3" fmla="*/ 355586 h 355586"/>
                  <a:gd name="connsiteX4" fmla="*/ 15676 w 123492"/>
                  <a:gd name="connsiteY4" fmla="*/ 177793 h 355586"/>
                  <a:gd name="connsiteX0" fmla="*/ 29450 w 137266"/>
                  <a:gd name="connsiteY0" fmla="*/ 177793 h 361104"/>
                  <a:gd name="connsiteX1" fmla="*/ 19858 w 137266"/>
                  <a:gd name="connsiteY1" fmla="*/ 0 h 361104"/>
                  <a:gd name="connsiteX2" fmla="*/ 137266 w 137266"/>
                  <a:gd name="connsiteY2" fmla="*/ 177793 h 361104"/>
                  <a:gd name="connsiteX3" fmla="*/ 19858 w 137266"/>
                  <a:gd name="connsiteY3" fmla="*/ 355586 h 361104"/>
                  <a:gd name="connsiteX4" fmla="*/ 29450 w 137266"/>
                  <a:gd name="connsiteY4" fmla="*/ 177793 h 36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66" h="361104">
                    <a:moveTo>
                      <a:pt x="29450" y="177793"/>
                    </a:moveTo>
                    <a:cubicBezTo>
                      <a:pt x="29450" y="79601"/>
                      <a:pt x="1889" y="0"/>
                      <a:pt x="19858" y="0"/>
                    </a:cubicBezTo>
                    <a:cubicBezTo>
                      <a:pt x="37827" y="0"/>
                      <a:pt x="137266" y="79601"/>
                      <a:pt x="137266" y="177793"/>
                    </a:cubicBezTo>
                    <a:cubicBezTo>
                      <a:pt x="137266" y="275985"/>
                      <a:pt x="69577" y="387336"/>
                      <a:pt x="19858" y="355586"/>
                    </a:cubicBezTo>
                    <a:cubicBezTo>
                      <a:pt x="-29861" y="323836"/>
                      <a:pt x="29450" y="275985"/>
                      <a:pt x="29450" y="17779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5">
                <a:extLst>
                  <a:ext uri="{FF2B5EF4-FFF2-40B4-BE49-F238E27FC236}">
                    <a16:creationId xmlns:a16="http://schemas.microsoft.com/office/drawing/2014/main" id="{FFB53CC6-D3F8-437F-AB8A-E600A52B7AAB}"/>
                  </a:ext>
                </a:extLst>
              </p:cNvPr>
              <p:cNvSpPr/>
              <p:nvPr/>
            </p:nvSpPr>
            <p:spPr>
              <a:xfrm rot="20980247">
                <a:off x="8664090" y="3711044"/>
                <a:ext cx="321066" cy="200498"/>
              </a:xfrm>
              <a:custGeom>
                <a:avLst/>
                <a:gdLst>
                  <a:gd name="connsiteX0" fmla="*/ 0 w 488950"/>
                  <a:gd name="connsiteY0" fmla="*/ 112979 h 225957"/>
                  <a:gd name="connsiteX1" fmla="*/ 244475 w 488950"/>
                  <a:gd name="connsiteY1" fmla="*/ 0 h 225957"/>
                  <a:gd name="connsiteX2" fmla="*/ 488950 w 488950"/>
                  <a:gd name="connsiteY2" fmla="*/ 112979 h 225957"/>
                  <a:gd name="connsiteX3" fmla="*/ 244475 w 488950"/>
                  <a:gd name="connsiteY3" fmla="*/ 225958 h 225957"/>
                  <a:gd name="connsiteX4" fmla="*/ 0 w 488950"/>
                  <a:gd name="connsiteY4" fmla="*/ 112979 h 225957"/>
                  <a:gd name="connsiteX0" fmla="*/ 7 w 488957"/>
                  <a:gd name="connsiteY0" fmla="*/ 163779 h 276758"/>
                  <a:gd name="connsiteX1" fmla="*/ 238132 w 488957"/>
                  <a:gd name="connsiteY1" fmla="*/ 0 h 276758"/>
                  <a:gd name="connsiteX2" fmla="*/ 488957 w 488957"/>
                  <a:gd name="connsiteY2" fmla="*/ 163779 h 276758"/>
                  <a:gd name="connsiteX3" fmla="*/ 244482 w 488957"/>
                  <a:gd name="connsiteY3" fmla="*/ 276758 h 276758"/>
                  <a:gd name="connsiteX4" fmla="*/ 7 w 488957"/>
                  <a:gd name="connsiteY4" fmla="*/ 163779 h 276758"/>
                  <a:gd name="connsiteX0" fmla="*/ 9 w 488959"/>
                  <a:gd name="connsiteY0" fmla="*/ 163779 h 276758"/>
                  <a:gd name="connsiteX1" fmla="*/ 238134 w 488959"/>
                  <a:gd name="connsiteY1" fmla="*/ 0 h 276758"/>
                  <a:gd name="connsiteX2" fmla="*/ 488959 w 488959"/>
                  <a:gd name="connsiteY2" fmla="*/ 163779 h 276758"/>
                  <a:gd name="connsiteX3" fmla="*/ 244484 w 488959"/>
                  <a:gd name="connsiteY3" fmla="*/ 276758 h 276758"/>
                  <a:gd name="connsiteX4" fmla="*/ 9 w 488959"/>
                  <a:gd name="connsiteY4" fmla="*/ 163779 h 2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959" h="276758">
                    <a:moveTo>
                      <a:pt x="9" y="163779"/>
                    </a:moveTo>
                    <a:cubicBezTo>
                      <a:pt x="-1049" y="117653"/>
                      <a:pt x="84064" y="0"/>
                      <a:pt x="238134" y="0"/>
                    </a:cubicBezTo>
                    <a:cubicBezTo>
                      <a:pt x="392204" y="0"/>
                      <a:pt x="488959" y="101382"/>
                      <a:pt x="488959" y="163779"/>
                    </a:cubicBezTo>
                    <a:cubicBezTo>
                      <a:pt x="488959" y="226176"/>
                      <a:pt x="379504" y="276758"/>
                      <a:pt x="244484" y="276758"/>
                    </a:cubicBezTo>
                    <a:cubicBezTo>
                      <a:pt x="109464" y="276758"/>
                      <a:pt x="1067" y="209905"/>
                      <a:pt x="9" y="16377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6D10E484-3BFB-42AA-B740-20E64EBCF16A}"/>
                </a:ext>
              </a:extLst>
            </p:cNvPr>
            <p:cNvGrpSpPr/>
            <p:nvPr/>
          </p:nvGrpSpPr>
          <p:grpSpPr>
            <a:xfrm rot="5400000">
              <a:off x="7110726" y="4932541"/>
              <a:ext cx="277983" cy="378357"/>
              <a:chOff x="8664090" y="3711044"/>
              <a:chExt cx="321066" cy="378357"/>
            </a:xfrm>
          </p:grpSpPr>
          <p:sp>
            <p:nvSpPr>
              <p:cNvPr id="155" name="楕円 6">
                <a:extLst>
                  <a:ext uri="{FF2B5EF4-FFF2-40B4-BE49-F238E27FC236}">
                    <a16:creationId xmlns:a16="http://schemas.microsoft.com/office/drawing/2014/main" id="{79D7FF89-22F8-41F4-9732-D0F5E8D6AB63}"/>
                  </a:ext>
                </a:extLst>
              </p:cNvPr>
              <p:cNvSpPr/>
              <p:nvPr/>
            </p:nvSpPr>
            <p:spPr>
              <a:xfrm>
                <a:off x="8782050" y="3784600"/>
                <a:ext cx="127000" cy="304801"/>
              </a:xfrm>
              <a:custGeom>
                <a:avLst/>
                <a:gdLst>
                  <a:gd name="connsiteX0" fmla="*/ 0 w 171316"/>
                  <a:gd name="connsiteY0" fmla="*/ 177793 h 355585"/>
                  <a:gd name="connsiteX1" fmla="*/ 85658 w 171316"/>
                  <a:gd name="connsiteY1" fmla="*/ 0 h 355585"/>
                  <a:gd name="connsiteX2" fmla="*/ 171316 w 171316"/>
                  <a:gd name="connsiteY2" fmla="*/ 177793 h 355585"/>
                  <a:gd name="connsiteX3" fmla="*/ 85658 w 171316"/>
                  <a:gd name="connsiteY3" fmla="*/ 355586 h 355585"/>
                  <a:gd name="connsiteX4" fmla="*/ 0 w 171316"/>
                  <a:gd name="connsiteY4" fmla="*/ 177793 h 355585"/>
                  <a:gd name="connsiteX0" fmla="*/ 0 w 107816"/>
                  <a:gd name="connsiteY0" fmla="*/ 177793 h 355586"/>
                  <a:gd name="connsiteX1" fmla="*/ 22158 w 107816"/>
                  <a:gd name="connsiteY1" fmla="*/ 0 h 355586"/>
                  <a:gd name="connsiteX2" fmla="*/ 107816 w 107816"/>
                  <a:gd name="connsiteY2" fmla="*/ 177793 h 355586"/>
                  <a:gd name="connsiteX3" fmla="*/ 22158 w 107816"/>
                  <a:gd name="connsiteY3" fmla="*/ 355586 h 355586"/>
                  <a:gd name="connsiteX4" fmla="*/ 0 w 107816"/>
                  <a:gd name="connsiteY4" fmla="*/ 177793 h 355586"/>
                  <a:gd name="connsiteX0" fmla="*/ 8 w 139574"/>
                  <a:gd name="connsiteY0" fmla="*/ 177793 h 355586"/>
                  <a:gd name="connsiteX1" fmla="*/ 22166 w 139574"/>
                  <a:gd name="connsiteY1" fmla="*/ 0 h 355586"/>
                  <a:gd name="connsiteX2" fmla="*/ 139574 w 139574"/>
                  <a:gd name="connsiteY2" fmla="*/ 177793 h 355586"/>
                  <a:gd name="connsiteX3" fmla="*/ 22166 w 139574"/>
                  <a:gd name="connsiteY3" fmla="*/ 355586 h 355586"/>
                  <a:gd name="connsiteX4" fmla="*/ 8 w 139574"/>
                  <a:gd name="connsiteY4" fmla="*/ 177793 h 355586"/>
                  <a:gd name="connsiteX0" fmla="*/ 15676 w 123492"/>
                  <a:gd name="connsiteY0" fmla="*/ 177793 h 355586"/>
                  <a:gd name="connsiteX1" fmla="*/ 6084 w 123492"/>
                  <a:gd name="connsiteY1" fmla="*/ 0 h 355586"/>
                  <a:gd name="connsiteX2" fmla="*/ 123492 w 123492"/>
                  <a:gd name="connsiteY2" fmla="*/ 177793 h 355586"/>
                  <a:gd name="connsiteX3" fmla="*/ 6084 w 123492"/>
                  <a:gd name="connsiteY3" fmla="*/ 355586 h 355586"/>
                  <a:gd name="connsiteX4" fmla="*/ 15676 w 123492"/>
                  <a:gd name="connsiteY4" fmla="*/ 177793 h 355586"/>
                  <a:gd name="connsiteX0" fmla="*/ 29450 w 137266"/>
                  <a:gd name="connsiteY0" fmla="*/ 177793 h 361104"/>
                  <a:gd name="connsiteX1" fmla="*/ 19858 w 137266"/>
                  <a:gd name="connsiteY1" fmla="*/ 0 h 361104"/>
                  <a:gd name="connsiteX2" fmla="*/ 137266 w 137266"/>
                  <a:gd name="connsiteY2" fmla="*/ 177793 h 361104"/>
                  <a:gd name="connsiteX3" fmla="*/ 19858 w 137266"/>
                  <a:gd name="connsiteY3" fmla="*/ 355586 h 361104"/>
                  <a:gd name="connsiteX4" fmla="*/ 29450 w 137266"/>
                  <a:gd name="connsiteY4" fmla="*/ 177793 h 36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66" h="361104">
                    <a:moveTo>
                      <a:pt x="29450" y="177793"/>
                    </a:moveTo>
                    <a:cubicBezTo>
                      <a:pt x="29450" y="79601"/>
                      <a:pt x="1889" y="0"/>
                      <a:pt x="19858" y="0"/>
                    </a:cubicBezTo>
                    <a:cubicBezTo>
                      <a:pt x="37827" y="0"/>
                      <a:pt x="137266" y="79601"/>
                      <a:pt x="137266" y="177793"/>
                    </a:cubicBezTo>
                    <a:cubicBezTo>
                      <a:pt x="137266" y="275985"/>
                      <a:pt x="69577" y="387336"/>
                      <a:pt x="19858" y="355586"/>
                    </a:cubicBezTo>
                    <a:cubicBezTo>
                      <a:pt x="-29861" y="323836"/>
                      <a:pt x="29450" y="275985"/>
                      <a:pt x="29450" y="17779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solidFill>
                  <a:schemeClr val="accent4">
                    <a:lumMod val="7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5">
                <a:extLst>
                  <a:ext uri="{FF2B5EF4-FFF2-40B4-BE49-F238E27FC236}">
                    <a16:creationId xmlns:a16="http://schemas.microsoft.com/office/drawing/2014/main" id="{B9A42D7E-EE15-42C3-B898-172642B90C0B}"/>
                  </a:ext>
                </a:extLst>
              </p:cNvPr>
              <p:cNvSpPr/>
              <p:nvPr/>
            </p:nvSpPr>
            <p:spPr>
              <a:xfrm rot="20980247">
                <a:off x="8664090" y="3711044"/>
                <a:ext cx="321066" cy="200498"/>
              </a:xfrm>
              <a:custGeom>
                <a:avLst/>
                <a:gdLst>
                  <a:gd name="connsiteX0" fmla="*/ 0 w 488950"/>
                  <a:gd name="connsiteY0" fmla="*/ 112979 h 225957"/>
                  <a:gd name="connsiteX1" fmla="*/ 244475 w 488950"/>
                  <a:gd name="connsiteY1" fmla="*/ 0 h 225957"/>
                  <a:gd name="connsiteX2" fmla="*/ 488950 w 488950"/>
                  <a:gd name="connsiteY2" fmla="*/ 112979 h 225957"/>
                  <a:gd name="connsiteX3" fmla="*/ 244475 w 488950"/>
                  <a:gd name="connsiteY3" fmla="*/ 225958 h 225957"/>
                  <a:gd name="connsiteX4" fmla="*/ 0 w 488950"/>
                  <a:gd name="connsiteY4" fmla="*/ 112979 h 225957"/>
                  <a:gd name="connsiteX0" fmla="*/ 7 w 488957"/>
                  <a:gd name="connsiteY0" fmla="*/ 163779 h 276758"/>
                  <a:gd name="connsiteX1" fmla="*/ 238132 w 488957"/>
                  <a:gd name="connsiteY1" fmla="*/ 0 h 276758"/>
                  <a:gd name="connsiteX2" fmla="*/ 488957 w 488957"/>
                  <a:gd name="connsiteY2" fmla="*/ 163779 h 276758"/>
                  <a:gd name="connsiteX3" fmla="*/ 244482 w 488957"/>
                  <a:gd name="connsiteY3" fmla="*/ 276758 h 276758"/>
                  <a:gd name="connsiteX4" fmla="*/ 7 w 488957"/>
                  <a:gd name="connsiteY4" fmla="*/ 163779 h 276758"/>
                  <a:gd name="connsiteX0" fmla="*/ 9 w 488959"/>
                  <a:gd name="connsiteY0" fmla="*/ 163779 h 276758"/>
                  <a:gd name="connsiteX1" fmla="*/ 238134 w 488959"/>
                  <a:gd name="connsiteY1" fmla="*/ 0 h 276758"/>
                  <a:gd name="connsiteX2" fmla="*/ 488959 w 488959"/>
                  <a:gd name="connsiteY2" fmla="*/ 163779 h 276758"/>
                  <a:gd name="connsiteX3" fmla="*/ 244484 w 488959"/>
                  <a:gd name="connsiteY3" fmla="*/ 276758 h 276758"/>
                  <a:gd name="connsiteX4" fmla="*/ 9 w 488959"/>
                  <a:gd name="connsiteY4" fmla="*/ 163779 h 2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959" h="276758">
                    <a:moveTo>
                      <a:pt x="9" y="163779"/>
                    </a:moveTo>
                    <a:cubicBezTo>
                      <a:pt x="-1049" y="117653"/>
                      <a:pt x="84064" y="0"/>
                      <a:pt x="238134" y="0"/>
                    </a:cubicBezTo>
                    <a:cubicBezTo>
                      <a:pt x="392204" y="0"/>
                      <a:pt x="488959" y="101382"/>
                      <a:pt x="488959" y="163779"/>
                    </a:cubicBezTo>
                    <a:cubicBezTo>
                      <a:pt x="488959" y="226176"/>
                      <a:pt x="379504" y="276758"/>
                      <a:pt x="244484" y="276758"/>
                    </a:cubicBezTo>
                    <a:cubicBezTo>
                      <a:pt x="109464" y="276758"/>
                      <a:pt x="1067" y="209905"/>
                      <a:pt x="9" y="16377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solidFill>
                  <a:schemeClr val="accent2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DBCD4048-0052-41FF-BE0B-0076C506B29D}"/>
                </a:ext>
              </a:extLst>
            </p:cNvPr>
            <p:cNvSpPr/>
            <p:nvPr/>
          </p:nvSpPr>
          <p:spPr>
            <a:xfrm rot="1674149">
              <a:off x="7212990" y="4208402"/>
              <a:ext cx="340967" cy="208341"/>
            </a:xfrm>
            <a:custGeom>
              <a:avLst/>
              <a:gdLst>
                <a:gd name="connsiteX0" fmla="*/ 312335 w 578043"/>
                <a:gd name="connsiteY0" fmla="*/ 0 h 280010"/>
                <a:gd name="connsiteX1" fmla="*/ 566449 w 578043"/>
                <a:gd name="connsiteY1" fmla="*/ 114596 h 280010"/>
                <a:gd name="connsiteX2" fmla="*/ 578043 w 578043"/>
                <a:gd name="connsiteY2" fmla="*/ 140005 h 280010"/>
                <a:gd name="connsiteX3" fmla="*/ 566449 w 578043"/>
                <a:gd name="connsiteY3" fmla="*/ 165414 h 280010"/>
                <a:gd name="connsiteX4" fmla="*/ 312335 w 578043"/>
                <a:gd name="connsiteY4" fmla="*/ 280010 h 280010"/>
                <a:gd name="connsiteX5" fmla="*/ 232961 w 578043"/>
                <a:gd name="connsiteY5" fmla="*/ 271846 h 280010"/>
                <a:gd name="connsiteX6" fmla="*/ 235596 w 578043"/>
                <a:gd name="connsiteY6" fmla="*/ 271575 h 280010"/>
                <a:gd name="connsiteX7" fmla="*/ 290860 w 578043"/>
                <a:gd name="connsiteY7" fmla="*/ 255151 h 280010"/>
                <a:gd name="connsiteX8" fmla="*/ 324412 w 578043"/>
                <a:gd name="connsiteY8" fmla="*/ 238511 h 280010"/>
                <a:gd name="connsiteX9" fmla="*/ 312786 w 578043"/>
                <a:gd name="connsiteY9" fmla="*/ 241738 h 280010"/>
                <a:gd name="connsiteX10" fmla="*/ 238059 w 578043"/>
                <a:gd name="connsiteY10" fmla="*/ 248260 h 280010"/>
                <a:gd name="connsiteX11" fmla="*/ 165733 w 578043"/>
                <a:gd name="connsiteY11" fmla="*/ 241948 h 280010"/>
                <a:gd name="connsiteX12" fmla="*/ 168134 w 578043"/>
                <a:gd name="connsiteY12" fmla="*/ 241738 h 280010"/>
                <a:gd name="connsiteX13" fmla="*/ 251727 w 578043"/>
                <a:gd name="connsiteY13" fmla="*/ 214092 h 280010"/>
                <a:gd name="connsiteX14" fmla="*/ 199347 w 578043"/>
                <a:gd name="connsiteY14" fmla="*/ 218097 h 280010"/>
                <a:gd name="connsiteX15" fmla="*/ 8698 w 578043"/>
                <a:gd name="connsiteY15" fmla="*/ 154178 h 280010"/>
                <a:gd name="connsiteX16" fmla="*/ 0 w 578043"/>
                <a:gd name="connsiteY16" fmla="*/ 140005 h 280010"/>
                <a:gd name="connsiteX17" fmla="*/ 8698 w 578043"/>
                <a:gd name="connsiteY17" fmla="*/ 125832 h 280010"/>
                <a:gd name="connsiteX18" fmla="*/ 199347 w 578043"/>
                <a:gd name="connsiteY18" fmla="*/ 61913 h 280010"/>
                <a:gd name="connsiteX19" fmla="*/ 251726 w 578043"/>
                <a:gd name="connsiteY19" fmla="*/ 65919 h 280010"/>
                <a:gd name="connsiteX20" fmla="*/ 168134 w 578043"/>
                <a:gd name="connsiteY20" fmla="*/ 38273 h 280010"/>
                <a:gd name="connsiteX21" fmla="*/ 165733 w 578043"/>
                <a:gd name="connsiteY21" fmla="*/ 38063 h 280010"/>
                <a:gd name="connsiteX22" fmla="*/ 238059 w 578043"/>
                <a:gd name="connsiteY22" fmla="*/ 31750 h 280010"/>
                <a:gd name="connsiteX23" fmla="*/ 312786 w 578043"/>
                <a:gd name="connsiteY23" fmla="*/ 38272 h 280010"/>
                <a:gd name="connsiteX24" fmla="*/ 324411 w 578043"/>
                <a:gd name="connsiteY24" fmla="*/ 41499 h 280010"/>
                <a:gd name="connsiteX25" fmla="*/ 290860 w 578043"/>
                <a:gd name="connsiteY25" fmla="*/ 24859 h 280010"/>
                <a:gd name="connsiteX26" fmla="*/ 235596 w 578043"/>
                <a:gd name="connsiteY26" fmla="*/ 8436 h 280010"/>
                <a:gd name="connsiteX27" fmla="*/ 232961 w 578043"/>
                <a:gd name="connsiteY27" fmla="*/ 8165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8043" h="280010">
                  <a:moveTo>
                    <a:pt x="312335" y="0"/>
                  </a:moveTo>
                  <a:cubicBezTo>
                    <a:pt x="426570" y="0"/>
                    <a:pt x="524583" y="47253"/>
                    <a:pt x="566449" y="114596"/>
                  </a:cubicBezTo>
                  <a:lnTo>
                    <a:pt x="578043" y="140005"/>
                  </a:lnTo>
                  <a:lnTo>
                    <a:pt x="566449" y="165414"/>
                  </a:lnTo>
                  <a:cubicBezTo>
                    <a:pt x="524583" y="232757"/>
                    <a:pt x="426570" y="280010"/>
                    <a:pt x="312335" y="280010"/>
                  </a:cubicBezTo>
                  <a:lnTo>
                    <a:pt x="232961" y="271846"/>
                  </a:lnTo>
                  <a:lnTo>
                    <a:pt x="235596" y="271575"/>
                  </a:lnTo>
                  <a:cubicBezTo>
                    <a:pt x="255027" y="267463"/>
                    <a:pt x="273536" y="261929"/>
                    <a:pt x="290860" y="255151"/>
                  </a:cubicBezTo>
                  <a:lnTo>
                    <a:pt x="324412" y="238511"/>
                  </a:lnTo>
                  <a:lnTo>
                    <a:pt x="312786" y="241738"/>
                  </a:lnTo>
                  <a:cubicBezTo>
                    <a:pt x="289180" y="245977"/>
                    <a:pt x="264081" y="248260"/>
                    <a:pt x="238059" y="248260"/>
                  </a:cubicBezTo>
                  <a:lnTo>
                    <a:pt x="165733" y="241948"/>
                  </a:lnTo>
                  <a:lnTo>
                    <a:pt x="168134" y="241738"/>
                  </a:lnTo>
                  <a:lnTo>
                    <a:pt x="251727" y="214092"/>
                  </a:lnTo>
                  <a:lnTo>
                    <a:pt x="199347" y="218097"/>
                  </a:lnTo>
                  <a:cubicBezTo>
                    <a:pt x="113643" y="218097"/>
                    <a:pt x="40109" y="191740"/>
                    <a:pt x="8698" y="154178"/>
                  </a:cubicBezTo>
                  <a:lnTo>
                    <a:pt x="0" y="140005"/>
                  </a:lnTo>
                  <a:lnTo>
                    <a:pt x="8698" y="125832"/>
                  </a:lnTo>
                  <a:cubicBezTo>
                    <a:pt x="40109" y="88270"/>
                    <a:pt x="113643" y="61913"/>
                    <a:pt x="199347" y="61913"/>
                  </a:cubicBezTo>
                  <a:lnTo>
                    <a:pt x="251726" y="65919"/>
                  </a:lnTo>
                  <a:lnTo>
                    <a:pt x="168134" y="38273"/>
                  </a:lnTo>
                  <a:lnTo>
                    <a:pt x="165733" y="38063"/>
                  </a:lnTo>
                  <a:lnTo>
                    <a:pt x="238059" y="31750"/>
                  </a:lnTo>
                  <a:cubicBezTo>
                    <a:pt x="264081" y="31750"/>
                    <a:pt x="289180" y="34033"/>
                    <a:pt x="312786" y="38272"/>
                  </a:cubicBezTo>
                  <a:lnTo>
                    <a:pt x="324411" y="41499"/>
                  </a:lnTo>
                  <a:lnTo>
                    <a:pt x="290860" y="24859"/>
                  </a:lnTo>
                  <a:cubicBezTo>
                    <a:pt x="273536" y="18081"/>
                    <a:pt x="255027" y="12547"/>
                    <a:pt x="235596" y="8436"/>
                  </a:cubicBezTo>
                  <a:lnTo>
                    <a:pt x="232961" y="816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4B377153-12E8-47E9-B55D-42429C7008F9}"/>
                </a:ext>
              </a:extLst>
            </p:cNvPr>
            <p:cNvSpPr/>
            <p:nvPr/>
          </p:nvSpPr>
          <p:spPr>
            <a:xfrm rot="9900000">
              <a:off x="6718028" y="4893955"/>
              <a:ext cx="340967" cy="208341"/>
            </a:xfrm>
            <a:custGeom>
              <a:avLst/>
              <a:gdLst>
                <a:gd name="connsiteX0" fmla="*/ 312335 w 578043"/>
                <a:gd name="connsiteY0" fmla="*/ 0 h 280010"/>
                <a:gd name="connsiteX1" fmla="*/ 566449 w 578043"/>
                <a:gd name="connsiteY1" fmla="*/ 114596 h 280010"/>
                <a:gd name="connsiteX2" fmla="*/ 578043 w 578043"/>
                <a:gd name="connsiteY2" fmla="*/ 140005 h 280010"/>
                <a:gd name="connsiteX3" fmla="*/ 566449 w 578043"/>
                <a:gd name="connsiteY3" fmla="*/ 165414 h 280010"/>
                <a:gd name="connsiteX4" fmla="*/ 312335 w 578043"/>
                <a:gd name="connsiteY4" fmla="*/ 280010 h 280010"/>
                <a:gd name="connsiteX5" fmla="*/ 232961 w 578043"/>
                <a:gd name="connsiteY5" fmla="*/ 271846 h 280010"/>
                <a:gd name="connsiteX6" fmla="*/ 235596 w 578043"/>
                <a:gd name="connsiteY6" fmla="*/ 271575 h 280010"/>
                <a:gd name="connsiteX7" fmla="*/ 290860 w 578043"/>
                <a:gd name="connsiteY7" fmla="*/ 255151 h 280010"/>
                <a:gd name="connsiteX8" fmla="*/ 324412 w 578043"/>
                <a:gd name="connsiteY8" fmla="*/ 238511 h 280010"/>
                <a:gd name="connsiteX9" fmla="*/ 312786 w 578043"/>
                <a:gd name="connsiteY9" fmla="*/ 241738 h 280010"/>
                <a:gd name="connsiteX10" fmla="*/ 238059 w 578043"/>
                <a:gd name="connsiteY10" fmla="*/ 248260 h 280010"/>
                <a:gd name="connsiteX11" fmla="*/ 165733 w 578043"/>
                <a:gd name="connsiteY11" fmla="*/ 241948 h 280010"/>
                <a:gd name="connsiteX12" fmla="*/ 168134 w 578043"/>
                <a:gd name="connsiteY12" fmla="*/ 241738 h 280010"/>
                <a:gd name="connsiteX13" fmla="*/ 251727 w 578043"/>
                <a:gd name="connsiteY13" fmla="*/ 214092 h 280010"/>
                <a:gd name="connsiteX14" fmla="*/ 199347 w 578043"/>
                <a:gd name="connsiteY14" fmla="*/ 218097 h 280010"/>
                <a:gd name="connsiteX15" fmla="*/ 8698 w 578043"/>
                <a:gd name="connsiteY15" fmla="*/ 154178 h 280010"/>
                <a:gd name="connsiteX16" fmla="*/ 0 w 578043"/>
                <a:gd name="connsiteY16" fmla="*/ 140005 h 280010"/>
                <a:gd name="connsiteX17" fmla="*/ 8698 w 578043"/>
                <a:gd name="connsiteY17" fmla="*/ 125832 h 280010"/>
                <a:gd name="connsiteX18" fmla="*/ 199347 w 578043"/>
                <a:gd name="connsiteY18" fmla="*/ 61913 h 280010"/>
                <a:gd name="connsiteX19" fmla="*/ 251726 w 578043"/>
                <a:gd name="connsiteY19" fmla="*/ 65919 h 280010"/>
                <a:gd name="connsiteX20" fmla="*/ 168134 w 578043"/>
                <a:gd name="connsiteY20" fmla="*/ 38273 h 280010"/>
                <a:gd name="connsiteX21" fmla="*/ 165733 w 578043"/>
                <a:gd name="connsiteY21" fmla="*/ 38063 h 280010"/>
                <a:gd name="connsiteX22" fmla="*/ 238059 w 578043"/>
                <a:gd name="connsiteY22" fmla="*/ 31750 h 280010"/>
                <a:gd name="connsiteX23" fmla="*/ 312786 w 578043"/>
                <a:gd name="connsiteY23" fmla="*/ 38272 h 280010"/>
                <a:gd name="connsiteX24" fmla="*/ 324411 w 578043"/>
                <a:gd name="connsiteY24" fmla="*/ 41499 h 280010"/>
                <a:gd name="connsiteX25" fmla="*/ 290860 w 578043"/>
                <a:gd name="connsiteY25" fmla="*/ 24859 h 280010"/>
                <a:gd name="connsiteX26" fmla="*/ 235596 w 578043"/>
                <a:gd name="connsiteY26" fmla="*/ 8436 h 280010"/>
                <a:gd name="connsiteX27" fmla="*/ 232961 w 578043"/>
                <a:gd name="connsiteY27" fmla="*/ 8165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8043" h="280010">
                  <a:moveTo>
                    <a:pt x="312335" y="0"/>
                  </a:moveTo>
                  <a:cubicBezTo>
                    <a:pt x="426570" y="0"/>
                    <a:pt x="524583" y="47253"/>
                    <a:pt x="566449" y="114596"/>
                  </a:cubicBezTo>
                  <a:lnTo>
                    <a:pt x="578043" y="140005"/>
                  </a:lnTo>
                  <a:lnTo>
                    <a:pt x="566449" y="165414"/>
                  </a:lnTo>
                  <a:cubicBezTo>
                    <a:pt x="524583" y="232757"/>
                    <a:pt x="426570" y="280010"/>
                    <a:pt x="312335" y="280010"/>
                  </a:cubicBezTo>
                  <a:lnTo>
                    <a:pt x="232961" y="271846"/>
                  </a:lnTo>
                  <a:lnTo>
                    <a:pt x="235596" y="271575"/>
                  </a:lnTo>
                  <a:cubicBezTo>
                    <a:pt x="255027" y="267463"/>
                    <a:pt x="273536" y="261929"/>
                    <a:pt x="290860" y="255151"/>
                  </a:cubicBezTo>
                  <a:lnTo>
                    <a:pt x="324412" y="238511"/>
                  </a:lnTo>
                  <a:lnTo>
                    <a:pt x="312786" y="241738"/>
                  </a:lnTo>
                  <a:cubicBezTo>
                    <a:pt x="289180" y="245977"/>
                    <a:pt x="264081" y="248260"/>
                    <a:pt x="238059" y="248260"/>
                  </a:cubicBezTo>
                  <a:lnTo>
                    <a:pt x="165733" y="241948"/>
                  </a:lnTo>
                  <a:lnTo>
                    <a:pt x="168134" y="241738"/>
                  </a:lnTo>
                  <a:lnTo>
                    <a:pt x="251727" y="214092"/>
                  </a:lnTo>
                  <a:lnTo>
                    <a:pt x="199347" y="218097"/>
                  </a:lnTo>
                  <a:cubicBezTo>
                    <a:pt x="113643" y="218097"/>
                    <a:pt x="40109" y="191740"/>
                    <a:pt x="8698" y="154178"/>
                  </a:cubicBezTo>
                  <a:lnTo>
                    <a:pt x="0" y="140005"/>
                  </a:lnTo>
                  <a:lnTo>
                    <a:pt x="8698" y="125832"/>
                  </a:lnTo>
                  <a:cubicBezTo>
                    <a:pt x="40109" y="88270"/>
                    <a:pt x="113643" y="61913"/>
                    <a:pt x="199347" y="61913"/>
                  </a:cubicBezTo>
                  <a:lnTo>
                    <a:pt x="251726" y="65919"/>
                  </a:lnTo>
                  <a:lnTo>
                    <a:pt x="168134" y="38273"/>
                  </a:lnTo>
                  <a:lnTo>
                    <a:pt x="165733" y="38063"/>
                  </a:lnTo>
                  <a:lnTo>
                    <a:pt x="238059" y="31750"/>
                  </a:lnTo>
                  <a:cubicBezTo>
                    <a:pt x="264081" y="31750"/>
                    <a:pt x="289180" y="34033"/>
                    <a:pt x="312786" y="38272"/>
                  </a:cubicBezTo>
                  <a:lnTo>
                    <a:pt x="324411" y="41499"/>
                  </a:lnTo>
                  <a:lnTo>
                    <a:pt x="290860" y="24859"/>
                  </a:lnTo>
                  <a:cubicBezTo>
                    <a:pt x="273536" y="18081"/>
                    <a:pt x="255027" y="12547"/>
                    <a:pt x="235596" y="8436"/>
                  </a:cubicBezTo>
                  <a:lnTo>
                    <a:pt x="232961" y="816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4094C925-3905-47AB-B45D-EAAAB2B319A9}"/>
                </a:ext>
              </a:extLst>
            </p:cNvPr>
            <p:cNvSpPr/>
            <p:nvPr/>
          </p:nvSpPr>
          <p:spPr>
            <a:xfrm rot="3600000">
              <a:off x="7497196" y="4798326"/>
              <a:ext cx="340967" cy="208341"/>
            </a:xfrm>
            <a:custGeom>
              <a:avLst/>
              <a:gdLst>
                <a:gd name="connsiteX0" fmla="*/ 312335 w 578043"/>
                <a:gd name="connsiteY0" fmla="*/ 0 h 280010"/>
                <a:gd name="connsiteX1" fmla="*/ 566449 w 578043"/>
                <a:gd name="connsiteY1" fmla="*/ 114596 h 280010"/>
                <a:gd name="connsiteX2" fmla="*/ 578043 w 578043"/>
                <a:gd name="connsiteY2" fmla="*/ 140005 h 280010"/>
                <a:gd name="connsiteX3" fmla="*/ 566449 w 578043"/>
                <a:gd name="connsiteY3" fmla="*/ 165414 h 280010"/>
                <a:gd name="connsiteX4" fmla="*/ 312335 w 578043"/>
                <a:gd name="connsiteY4" fmla="*/ 280010 h 280010"/>
                <a:gd name="connsiteX5" fmla="*/ 232961 w 578043"/>
                <a:gd name="connsiteY5" fmla="*/ 271846 h 280010"/>
                <a:gd name="connsiteX6" fmla="*/ 235596 w 578043"/>
                <a:gd name="connsiteY6" fmla="*/ 271575 h 280010"/>
                <a:gd name="connsiteX7" fmla="*/ 290860 w 578043"/>
                <a:gd name="connsiteY7" fmla="*/ 255151 h 280010"/>
                <a:gd name="connsiteX8" fmla="*/ 324412 w 578043"/>
                <a:gd name="connsiteY8" fmla="*/ 238511 h 280010"/>
                <a:gd name="connsiteX9" fmla="*/ 312786 w 578043"/>
                <a:gd name="connsiteY9" fmla="*/ 241738 h 280010"/>
                <a:gd name="connsiteX10" fmla="*/ 238059 w 578043"/>
                <a:gd name="connsiteY10" fmla="*/ 248260 h 280010"/>
                <a:gd name="connsiteX11" fmla="*/ 165733 w 578043"/>
                <a:gd name="connsiteY11" fmla="*/ 241948 h 280010"/>
                <a:gd name="connsiteX12" fmla="*/ 168134 w 578043"/>
                <a:gd name="connsiteY12" fmla="*/ 241738 h 280010"/>
                <a:gd name="connsiteX13" fmla="*/ 251727 w 578043"/>
                <a:gd name="connsiteY13" fmla="*/ 214092 h 280010"/>
                <a:gd name="connsiteX14" fmla="*/ 199347 w 578043"/>
                <a:gd name="connsiteY14" fmla="*/ 218097 h 280010"/>
                <a:gd name="connsiteX15" fmla="*/ 8698 w 578043"/>
                <a:gd name="connsiteY15" fmla="*/ 154178 h 280010"/>
                <a:gd name="connsiteX16" fmla="*/ 0 w 578043"/>
                <a:gd name="connsiteY16" fmla="*/ 140005 h 280010"/>
                <a:gd name="connsiteX17" fmla="*/ 8698 w 578043"/>
                <a:gd name="connsiteY17" fmla="*/ 125832 h 280010"/>
                <a:gd name="connsiteX18" fmla="*/ 199347 w 578043"/>
                <a:gd name="connsiteY18" fmla="*/ 61913 h 280010"/>
                <a:gd name="connsiteX19" fmla="*/ 251726 w 578043"/>
                <a:gd name="connsiteY19" fmla="*/ 65919 h 280010"/>
                <a:gd name="connsiteX20" fmla="*/ 168134 w 578043"/>
                <a:gd name="connsiteY20" fmla="*/ 38273 h 280010"/>
                <a:gd name="connsiteX21" fmla="*/ 165733 w 578043"/>
                <a:gd name="connsiteY21" fmla="*/ 38063 h 280010"/>
                <a:gd name="connsiteX22" fmla="*/ 238059 w 578043"/>
                <a:gd name="connsiteY22" fmla="*/ 31750 h 280010"/>
                <a:gd name="connsiteX23" fmla="*/ 312786 w 578043"/>
                <a:gd name="connsiteY23" fmla="*/ 38272 h 280010"/>
                <a:gd name="connsiteX24" fmla="*/ 324411 w 578043"/>
                <a:gd name="connsiteY24" fmla="*/ 41499 h 280010"/>
                <a:gd name="connsiteX25" fmla="*/ 290860 w 578043"/>
                <a:gd name="connsiteY25" fmla="*/ 24859 h 280010"/>
                <a:gd name="connsiteX26" fmla="*/ 235596 w 578043"/>
                <a:gd name="connsiteY26" fmla="*/ 8436 h 280010"/>
                <a:gd name="connsiteX27" fmla="*/ 232961 w 578043"/>
                <a:gd name="connsiteY27" fmla="*/ 8165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8043" h="280010">
                  <a:moveTo>
                    <a:pt x="312335" y="0"/>
                  </a:moveTo>
                  <a:cubicBezTo>
                    <a:pt x="426570" y="0"/>
                    <a:pt x="524583" y="47253"/>
                    <a:pt x="566449" y="114596"/>
                  </a:cubicBezTo>
                  <a:lnTo>
                    <a:pt x="578043" y="140005"/>
                  </a:lnTo>
                  <a:lnTo>
                    <a:pt x="566449" y="165414"/>
                  </a:lnTo>
                  <a:cubicBezTo>
                    <a:pt x="524583" y="232757"/>
                    <a:pt x="426570" y="280010"/>
                    <a:pt x="312335" y="280010"/>
                  </a:cubicBezTo>
                  <a:lnTo>
                    <a:pt x="232961" y="271846"/>
                  </a:lnTo>
                  <a:lnTo>
                    <a:pt x="235596" y="271575"/>
                  </a:lnTo>
                  <a:cubicBezTo>
                    <a:pt x="255027" y="267463"/>
                    <a:pt x="273536" y="261929"/>
                    <a:pt x="290860" y="255151"/>
                  </a:cubicBezTo>
                  <a:lnTo>
                    <a:pt x="324412" y="238511"/>
                  </a:lnTo>
                  <a:lnTo>
                    <a:pt x="312786" y="241738"/>
                  </a:lnTo>
                  <a:cubicBezTo>
                    <a:pt x="289180" y="245977"/>
                    <a:pt x="264081" y="248260"/>
                    <a:pt x="238059" y="248260"/>
                  </a:cubicBezTo>
                  <a:lnTo>
                    <a:pt x="165733" y="241948"/>
                  </a:lnTo>
                  <a:lnTo>
                    <a:pt x="168134" y="241738"/>
                  </a:lnTo>
                  <a:lnTo>
                    <a:pt x="251727" y="214092"/>
                  </a:lnTo>
                  <a:lnTo>
                    <a:pt x="199347" y="218097"/>
                  </a:lnTo>
                  <a:cubicBezTo>
                    <a:pt x="113643" y="218097"/>
                    <a:pt x="40109" y="191740"/>
                    <a:pt x="8698" y="154178"/>
                  </a:cubicBezTo>
                  <a:lnTo>
                    <a:pt x="0" y="140005"/>
                  </a:lnTo>
                  <a:lnTo>
                    <a:pt x="8698" y="125832"/>
                  </a:lnTo>
                  <a:cubicBezTo>
                    <a:pt x="40109" y="88270"/>
                    <a:pt x="113643" y="61913"/>
                    <a:pt x="199347" y="61913"/>
                  </a:cubicBezTo>
                  <a:lnTo>
                    <a:pt x="251726" y="65919"/>
                  </a:lnTo>
                  <a:lnTo>
                    <a:pt x="168134" y="38273"/>
                  </a:lnTo>
                  <a:lnTo>
                    <a:pt x="165733" y="38063"/>
                  </a:lnTo>
                  <a:lnTo>
                    <a:pt x="238059" y="31750"/>
                  </a:lnTo>
                  <a:cubicBezTo>
                    <a:pt x="264081" y="31750"/>
                    <a:pt x="289180" y="34033"/>
                    <a:pt x="312786" y="38272"/>
                  </a:cubicBezTo>
                  <a:lnTo>
                    <a:pt x="324411" y="41499"/>
                  </a:lnTo>
                  <a:lnTo>
                    <a:pt x="290860" y="24859"/>
                  </a:lnTo>
                  <a:cubicBezTo>
                    <a:pt x="273536" y="18081"/>
                    <a:pt x="255027" y="12547"/>
                    <a:pt x="235596" y="8436"/>
                  </a:cubicBezTo>
                  <a:lnTo>
                    <a:pt x="232961" y="816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solidFill>
                <a:schemeClr val="accent6">
                  <a:lumMod val="50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: 塗りつぶしなし 151">
              <a:extLst>
                <a:ext uri="{FF2B5EF4-FFF2-40B4-BE49-F238E27FC236}">
                  <a16:creationId xmlns:a16="http://schemas.microsoft.com/office/drawing/2014/main" id="{96B6EAFB-B0F0-4007-B916-52DDDA507645}"/>
                </a:ext>
              </a:extLst>
            </p:cNvPr>
            <p:cNvSpPr/>
            <p:nvPr/>
          </p:nvSpPr>
          <p:spPr>
            <a:xfrm>
              <a:off x="6847701" y="4160786"/>
              <a:ext cx="336361" cy="215542"/>
            </a:xfrm>
            <a:prstGeom prst="donut">
              <a:avLst>
                <a:gd name="adj" fmla="val 3741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3" name="円: 塗りつぶしなし 152">
              <a:extLst>
                <a:ext uri="{FF2B5EF4-FFF2-40B4-BE49-F238E27FC236}">
                  <a16:creationId xmlns:a16="http://schemas.microsoft.com/office/drawing/2014/main" id="{79B6D887-32FA-47C1-9D72-E21219B65100}"/>
                </a:ext>
              </a:extLst>
            </p:cNvPr>
            <p:cNvSpPr/>
            <p:nvPr/>
          </p:nvSpPr>
          <p:spPr>
            <a:xfrm>
              <a:off x="7769721" y="4678946"/>
              <a:ext cx="336361" cy="215542"/>
            </a:xfrm>
            <a:prstGeom prst="donut">
              <a:avLst>
                <a:gd name="adj" fmla="val 3741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円: 塗りつぶしなし 153">
              <a:extLst>
                <a:ext uri="{FF2B5EF4-FFF2-40B4-BE49-F238E27FC236}">
                  <a16:creationId xmlns:a16="http://schemas.microsoft.com/office/drawing/2014/main" id="{2AD4A369-9410-4396-9B71-A207A54CF244}"/>
                </a:ext>
              </a:extLst>
            </p:cNvPr>
            <p:cNvSpPr/>
            <p:nvPr/>
          </p:nvSpPr>
          <p:spPr>
            <a:xfrm>
              <a:off x="6418175" y="4693469"/>
              <a:ext cx="336361" cy="215542"/>
            </a:xfrm>
            <a:prstGeom prst="donut">
              <a:avLst>
                <a:gd name="adj" fmla="val 3741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solidFill>
                <a:schemeClr val="accent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386EB144-AC0C-4769-AAC8-2986A207A259}"/>
              </a:ext>
            </a:extLst>
          </p:cNvPr>
          <p:cNvGrpSpPr/>
          <p:nvPr/>
        </p:nvGrpSpPr>
        <p:grpSpPr>
          <a:xfrm>
            <a:off x="6886455" y="1041758"/>
            <a:ext cx="2026444" cy="2360348"/>
            <a:chOff x="6222206" y="1068652"/>
            <a:chExt cx="2026444" cy="2360348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45ACF45D-C0BC-4E86-AE0E-FC41BF431EB8}"/>
                </a:ext>
              </a:extLst>
            </p:cNvPr>
            <p:cNvGrpSpPr/>
            <p:nvPr/>
          </p:nvGrpSpPr>
          <p:grpSpPr>
            <a:xfrm>
              <a:off x="6222206" y="1068652"/>
              <a:ext cx="2026444" cy="2360348"/>
              <a:chOff x="288131" y="366712"/>
              <a:chExt cx="1080000" cy="1257955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DF8A2D4B-7860-4070-957B-635EEB7E74E4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748CC93F-D4A0-4E8C-8681-B9B1143DF741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27292049-1CAC-4D68-AB37-228ED8F5C7FC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4788659D-3C27-4814-BDFA-78AAC71EA8A1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B45CD245-BA08-435F-A012-0422071973A7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C6C0084D-80D7-4C7E-A16D-DE83C905B6F3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EDA8BB84-74EE-4FC9-A308-3D4072BB9568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6663D9AF-6E8F-4AE9-AC47-788C55A3C533}"/>
                </a:ext>
              </a:extLst>
            </p:cNvPr>
            <p:cNvGrpSpPr/>
            <p:nvPr/>
          </p:nvGrpSpPr>
          <p:grpSpPr>
            <a:xfrm>
              <a:off x="7060538" y="1403171"/>
              <a:ext cx="746503" cy="292360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9A05859F-4112-421F-8D8A-AD6DE4400304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0B20A03C-DBE9-40A6-B630-7E6C4F6EA658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42587DF1-D326-45B1-A768-80D1852DD454}"/>
                </a:ext>
              </a:extLst>
            </p:cNvPr>
            <p:cNvGrpSpPr/>
            <p:nvPr/>
          </p:nvGrpSpPr>
          <p:grpSpPr>
            <a:xfrm flipH="1">
              <a:off x="6418517" y="1693612"/>
              <a:ext cx="702318" cy="295021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16795607-B05B-4C09-AEE3-DCD0EA4268A7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1250859-BA65-411E-B89A-60A547FB608C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solidFill>
                <a:srgbClr val="80008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27B692E1-2C94-489C-A3D8-8762634CA072}"/>
                </a:ext>
              </a:extLst>
            </p:cNvPr>
            <p:cNvGrpSpPr/>
            <p:nvPr/>
          </p:nvGrpSpPr>
          <p:grpSpPr>
            <a:xfrm>
              <a:off x="7355214" y="1856821"/>
              <a:ext cx="714999" cy="262888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4A9556BC-B958-4F8D-81FF-1DD1C4A3C2C9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405FE24F-8179-415E-BFA6-2DAB28B7E26C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grpFill/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C2F67073-D937-45BC-9939-F197128E8E51}"/>
                </a:ext>
              </a:extLst>
            </p:cNvPr>
            <p:cNvGrpSpPr/>
            <p:nvPr/>
          </p:nvGrpSpPr>
          <p:grpSpPr>
            <a:xfrm flipH="1">
              <a:off x="6823624" y="2179352"/>
              <a:ext cx="693030" cy="256524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E15251EB-CD42-4D29-9E9C-C2CB3C43A3FD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solidFill>
                  <a:schemeClr val="accent4">
                    <a:lumMod val="60000"/>
                    <a:lumOff val="4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4B27A2C9-2A04-43C7-AD83-50F6BF89D5DC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solidFill>
                <a:srgbClr val="800080"/>
              </a:solidFill>
              <a:ln>
                <a:solidFill>
                  <a:srgbClr val="00206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円: 塗りつぶしなし 173">
              <a:extLst>
                <a:ext uri="{FF2B5EF4-FFF2-40B4-BE49-F238E27FC236}">
                  <a16:creationId xmlns:a16="http://schemas.microsoft.com/office/drawing/2014/main" id="{B24AB861-369C-4681-98CB-B0EC60CC3A8F}"/>
                </a:ext>
              </a:extLst>
            </p:cNvPr>
            <p:cNvSpPr/>
            <p:nvPr/>
          </p:nvSpPr>
          <p:spPr>
            <a:xfrm>
              <a:off x="7197597" y="176851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円: 塗りつぶしなし 174">
              <a:extLst>
                <a:ext uri="{FF2B5EF4-FFF2-40B4-BE49-F238E27FC236}">
                  <a16:creationId xmlns:a16="http://schemas.microsoft.com/office/drawing/2014/main" id="{B7A24F19-271C-4FE5-A3A0-817D27005631}"/>
                </a:ext>
              </a:extLst>
            </p:cNvPr>
            <p:cNvSpPr/>
            <p:nvPr/>
          </p:nvSpPr>
          <p:spPr>
            <a:xfrm>
              <a:off x="6714634" y="197241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円: 塗りつぶしなし 175">
              <a:extLst>
                <a:ext uri="{FF2B5EF4-FFF2-40B4-BE49-F238E27FC236}">
                  <a16:creationId xmlns:a16="http://schemas.microsoft.com/office/drawing/2014/main" id="{46B0AA55-DAAA-4908-A9CA-0D4161FFAA14}"/>
                </a:ext>
              </a:extLst>
            </p:cNvPr>
            <p:cNvSpPr/>
            <p:nvPr/>
          </p:nvSpPr>
          <p:spPr>
            <a:xfrm>
              <a:off x="7679561" y="2130212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円: 塗りつぶしなし 176">
              <a:extLst>
                <a:ext uri="{FF2B5EF4-FFF2-40B4-BE49-F238E27FC236}">
                  <a16:creationId xmlns:a16="http://schemas.microsoft.com/office/drawing/2014/main" id="{C74813C6-64A5-4EC4-8C25-FC3D9DF991A8}"/>
                </a:ext>
              </a:extLst>
            </p:cNvPr>
            <p:cNvSpPr/>
            <p:nvPr/>
          </p:nvSpPr>
          <p:spPr>
            <a:xfrm>
              <a:off x="7127111" y="185874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円: 塗りつぶしなし 177">
              <a:extLst>
                <a:ext uri="{FF2B5EF4-FFF2-40B4-BE49-F238E27FC236}">
                  <a16:creationId xmlns:a16="http://schemas.microsoft.com/office/drawing/2014/main" id="{ED8EBAEA-5A0C-4AD3-AFE8-394F66260A9F}"/>
                </a:ext>
              </a:extLst>
            </p:cNvPr>
            <p:cNvSpPr/>
            <p:nvPr/>
          </p:nvSpPr>
          <p:spPr>
            <a:xfrm>
              <a:off x="7797672" y="1687556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円: 塗りつぶしなし 178">
              <a:extLst>
                <a:ext uri="{FF2B5EF4-FFF2-40B4-BE49-F238E27FC236}">
                  <a16:creationId xmlns:a16="http://schemas.microsoft.com/office/drawing/2014/main" id="{5596B94A-4BC3-4B88-A8CE-851E9E44304D}"/>
                </a:ext>
              </a:extLst>
            </p:cNvPr>
            <p:cNvSpPr/>
            <p:nvPr/>
          </p:nvSpPr>
          <p:spPr>
            <a:xfrm>
              <a:off x="6726110" y="146371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0" name="円: 塗りつぶしなし 179">
              <a:extLst>
                <a:ext uri="{FF2B5EF4-FFF2-40B4-BE49-F238E27FC236}">
                  <a16:creationId xmlns:a16="http://schemas.microsoft.com/office/drawing/2014/main" id="{E34C529A-C755-411F-A41A-219B3698E67C}"/>
                </a:ext>
              </a:extLst>
            </p:cNvPr>
            <p:cNvSpPr/>
            <p:nvPr/>
          </p:nvSpPr>
          <p:spPr>
            <a:xfrm>
              <a:off x="6590809" y="214386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solidFill>
                <a:schemeClr val="accent6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4A4F2DFF-C13C-46EA-A9C4-685EBAD9F858}"/>
              </a:ext>
            </a:extLst>
          </p:cNvPr>
          <p:cNvGrpSpPr/>
          <p:nvPr/>
        </p:nvGrpSpPr>
        <p:grpSpPr>
          <a:xfrm>
            <a:off x="1043967" y="3926713"/>
            <a:ext cx="2026444" cy="2360348"/>
            <a:chOff x="869156" y="3859477"/>
            <a:chExt cx="2026444" cy="2360348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B3166751-CBD4-49B9-BD88-CF05CD7D2DF5}"/>
                </a:ext>
              </a:extLst>
            </p:cNvPr>
            <p:cNvGrpSpPr/>
            <p:nvPr/>
          </p:nvGrpSpPr>
          <p:grpSpPr>
            <a:xfrm>
              <a:off x="869156" y="3859477"/>
              <a:ext cx="2026444" cy="2360348"/>
              <a:chOff x="288131" y="366712"/>
              <a:chExt cx="1080000" cy="1257955"/>
            </a:xfrm>
          </p:grpSpPr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92BDF1B4-0B30-4EE9-A78A-66BDFBBE849A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フリーフォーム: 図形 17">
                <a:extLst>
                  <a:ext uri="{FF2B5EF4-FFF2-40B4-BE49-F238E27FC236}">
                    <a16:creationId xmlns:a16="http://schemas.microsoft.com/office/drawing/2014/main" id="{59B51C87-676A-49BB-8F7D-6803099771DA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楕円 18">
                <a:extLst>
                  <a:ext uri="{FF2B5EF4-FFF2-40B4-BE49-F238E27FC236}">
                    <a16:creationId xmlns:a16="http://schemas.microsoft.com/office/drawing/2014/main" id="{7C862C99-B2A3-4F3A-90C0-988D789884DB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楕円 19">
                <a:extLst>
                  <a:ext uri="{FF2B5EF4-FFF2-40B4-BE49-F238E27FC236}">
                    <a16:creationId xmlns:a16="http://schemas.microsoft.com/office/drawing/2014/main" id="{C3948B96-E2C8-4F36-90F3-C616A2D2DDE1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663DEF1D-4EC3-4B23-99AF-F6E449571758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5531DA63-B7B9-4EE4-AF36-4A4A1829A7B0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47D68415-A3F3-4EDC-9C2B-F3D369F87149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8D08C3B1-C96A-42B4-9725-DBE3FC6CFD02}"/>
                </a:ext>
              </a:extLst>
            </p:cNvPr>
            <p:cNvSpPr/>
            <p:nvPr/>
          </p:nvSpPr>
          <p:spPr>
            <a:xfrm rot="2700000">
              <a:off x="2436777" y="4682466"/>
              <a:ext cx="240196" cy="238204"/>
            </a:xfrm>
            <a:custGeom>
              <a:avLst/>
              <a:gdLst>
                <a:gd name="connsiteX0" fmla="*/ 14845 w 367006"/>
                <a:gd name="connsiteY0" fmla="*/ 14845 h 363962"/>
                <a:gd name="connsiteX1" fmla="*/ 50684 w 367006"/>
                <a:gd name="connsiteY1" fmla="*/ 0 h 363962"/>
                <a:gd name="connsiteX2" fmla="*/ 349524 w 367006"/>
                <a:gd name="connsiteY2" fmla="*/ 0 h 363962"/>
                <a:gd name="connsiteX3" fmla="*/ 367006 w 367006"/>
                <a:gd name="connsiteY3" fmla="*/ 7241 h 363962"/>
                <a:gd name="connsiteX4" fmla="*/ 10285 w 367006"/>
                <a:gd name="connsiteY4" fmla="*/ 363962 h 363962"/>
                <a:gd name="connsiteX5" fmla="*/ 0 w 367006"/>
                <a:gd name="connsiteY5" fmla="*/ 339133 h 363962"/>
                <a:gd name="connsiteX6" fmla="*/ 0 w 367006"/>
                <a:gd name="connsiteY6" fmla="*/ 50684 h 363962"/>
                <a:gd name="connsiteX7" fmla="*/ 14845 w 367006"/>
                <a:gd name="connsiteY7" fmla="*/ 14845 h 363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006" h="363962">
                  <a:moveTo>
                    <a:pt x="14845" y="14845"/>
                  </a:moveTo>
                  <a:cubicBezTo>
                    <a:pt x="24017" y="5673"/>
                    <a:pt x="36688" y="0"/>
                    <a:pt x="50684" y="0"/>
                  </a:cubicBezTo>
                  <a:lnTo>
                    <a:pt x="349524" y="0"/>
                  </a:lnTo>
                  <a:lnTo>
                    <a:pt x="367006" y="7241"/>
                  </a:lnTo>
                  <a:lnTo>
                    <a:pt x="10285" y="363962"/>
                  </a:lnTo>
                  <a:lnTo>
                    <a:pt x="0" y="339133"/>
                  </a:lnTo>
                  <a:lnTo>
                    <a:pt x="0" y="50684"/>
                  </a:lnTo>
                  <a:cubicBezTo>
                    <a:pt x="0" y="36688"/>
                    <a:pt x="5673" y="24017"/>
                    <a:pt x="14845" y="148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" name="フリーフォーム: 図形 4">
              <a:extLst>
                <a:ext uri="{FF2B5EF4-FFF2-40B4-BE49-F238E27FC236}">
                  <a16:creationId xmlns:a16="http://schemas.microsoft.com/office/drawing/2014/main" id="{C37FB272-5997-4440-8234-2C6116E81DB3}"/>
                </a:ext>
              </a:extLst>
            </p:cNvPr>
            <p:cNvSpPr/>
            <p:nvPr/>
          </p:nvSpPr>
          <p:spPr>
            <a:xfrm rot="900000">
              <a:off x="1937000" y="4224279"/>
              <a:ext cx="261926" cy="150262"/>
            </a:xfrm>
            <a:custGeom>
              <a:avLst/>
              <a:gdLst>
                <a:gd name="connsiteX0" fmla="*/ 30955 w 400208"/>
                <a:gd name="connsiteY0" fmla="*/ 3983 h 229592"/>
                <a:gd name="connsiteX1" fmla="*/ 50684 w 400208"/>
                <a:gd name="connsiteY1" fmla="*/ 0 h 229592"/>
                <a:gd name="connsiteX2" fmla="*/ 349524 w 400208"/>
                <a:gd name="connsiteY2" fmla="*/ 0 h 229592"/>
                <a:gd name="connsiteX3" fmla="*/ 400208 w 400208"/>
                <a:gd name="connsiteY3" fmla="*/ 50684 h 229592"/>
                <a:gd name="connsiteX4" fmla="*/ 400208 w 400208"/>
                <a:gd name="connsiteY4" fmla="*/ 122356 h 229592"/>
                <a:gd name="connsiteX5" fmla="*/ 0 w 400208"/>
                <a:gd name="connsiteY5" fmla="*/ 229592 h 229592"/>
                <a:gd name="connsiteX6" fmla="*/ 0 w 400208"/>
                <a:gd name="connsiteY6" fmla="*/ 50684 h 229592"/>
                <a:gd name="connsiteX7" fmla="*/ 30955 w 400208"/>
                <a:gd name="connsiteY7" fmla="*/ 3983 h 2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208" h="229592">
                  <a:moveTo>
                    <a:pt x="30955" y="3983"/>
                  </a:moveTo>
                  <a:cubicBezTo>
                    <a:pt x="37019" y="1418"/>
                    <a:pt x="43686" y="0"/>
                    <a:pt x="50684" y="0"/>
                  </a:cubicBezTo>
                  <a:lnTo>
                    <a:pt x="349524" y="0"/>
                  </a:lnTo>
                  <a:cubicBezTo>
                    <a:pt x="377516" y="0"/>
                    <a:pt x="400208" y="22692"/>
                    <a:pt x="400208" y="50684"/>
                  </a:cubicBezTo>
                  <a:lnTo>
                    <a:pt x="400208" y="122356"/>
                  </a:lnTo>
                  <a:lnTo>
                    <a:pt x="0" y="229592"/>
                  </a:lnTo>
                  <a:lnTo>
                    <a:pt x="0" y="50684"/>
                  </a:lnTo>
                  <a:cubicBezTo>
                    <a:pt x="0" y="29690"/>
                    <a:pt x="12764" y="11677"/>
                    <a:pt x="30955" y="3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6" name="フリーフォーム: 図形 5">
              <a:extLst>
                <a:ext uri="{FF2B5EF4-FFF2-40B4-BE49-F238E27FC236}">
                  <a16:creationId xmlns:a16="http://schemas.microsoft.com/office/drawing/2014/main" id="{ED838281-1DE3-48E3-BA2B-EDC439B11025}"/>
                </a:ext>
              </a:extLst>
            </p:cNvPr>
            <p:cNvSpPr/>
            <p:nvPr/>
          </p:nvSpPr>
          <p:spPr>
            <a:xfrm flipH="1">
              <a:off x="1231836" y="4422981"/>
              <a:ext cx="263266" cy="116390"/>
            </a:xfrm>
            <a:custGeom>
              <a:avLst/>
              <a:gdLst>
                <a:gd name="connsiteX0" fmla="*/ 145556 w 353640"/>
                <a:gd name="connsiteY0" fmla="*/ 363 h 207035"/>
                <a:gd name="connsiteX1" fmla="*/ 163600 w 353640"/>
                <a:gd name="connsiteY1" fmla="*/ 6430 h 207035"/>
                <a:gd name="connsiteX2" fmla="*/ 329663 w 353640"/>
                <a:gd name="connsiteY2" fmla="*/ 102307 h 207035"/>
                <a:gd name="connsiteX3" fmla="*/ 347210 w 353640"/>
                <a:gd name="connsiteY3" fmla="*/ 167793 h 207035"/>
                <a:gd name="connsiteX4" fmla="*/ 324554 w 353640"/>
                <a:gd name="connsiteY4" fmla="*/ 207035 h 207035"/>
                <a:gd name="connsiteX5" fmla="*/ 0 w 353640"/>
                <a:gd name="connsiteY5" fmla="*/ 207035 h 207035"/>
                <a:gd name="connsiteX6" fmla="*/ 2237 w 353640"/>
                <a:gd name="connsiteY6" fmla="*/ 190040 h 207035"/>
                <a:gd name="connsiteX7" fmla="*/ 98114 w 353640"/>
                <a:gd name="connsiteY7" fmla="*/ 23977 h 207035"/>
                <a:gd name="connsiteX8" fmla="*/ 145556 w 353640"/>
                <a:gd name="connsiteY8" fmla="*/ 363 h 2070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353640" h="207035">
                  <a:moveTo>
                    <a:pt x="145556" y="363"/>
                  </a:moveTo>
                  <a:cubicBezTo>
                    <a:pt x="151736" y="1130"/>
                    <a:pt x="157868" y="3121"/>
                    <a:pt x="163600" y="6430"/>
                  </a:cubicBezTo>
                  <a:lnTo>
                    <a:pt x="329663" y="102307"/>
                  </a:lnTo>
                  <a:cubicBezTo>
                    <a:pt x="352592" y="115545"/>
                    <a:pt x="360448" y="144864"/>
                    <a:pt x="347210" y="167793"/>
                  </a:cubicBezTo>
                  <a:lnTo>
                    <a:pt x="324554" y="207035"/>
                  </a:lnTo>
                  <a:lnTo>
                    <a:pt x="0" y="207035"/>
                  </a:lnTo>
                  <a:lnTo>
                    <a:pt x="2237" y="190040"/>
                  </a:lnTo>
                  <a:lnTo>
                    <a:pt x="98114" y="23977"/>
                  </a:lnTo>
                  <a:cubicBezTo>
                    <a:pt x="108042" y="6781"/>
                    <a:pt x="127016" y="-1938"/>
                    <a:pt x="145556" y="36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7" name="フリーフォーム: 図形 6">
              <a:extLst>
                <a:ext uri="{FF2B5EF4-FFF2-40B4-BE49-F238E27FC236}">
                  <a16:creationId xmlns:a16="http://schemas.microsoft.com/office/drawing/2014/main" id="{94D65014-BCF7-495C-AEE2-287359901849}"/>
                </a:ext>
              </a:extLst>
            </p:cNvPr>
            <p:cNvSpPr/>
            <p:nvPr/>
          </p:nvSpPr>
          <p:spPr>
            <a:xfrm rot="2700000">
              <a:off x="1468587" y="4972303"/>
              <a:ext cx="240196" cy="238204"/>
            </a:xfrm>
            <a:custGeom>
              <a:avLst/>
              <a:gdLst>
                <a:gd name="connsiteX0" fmla="*/ 14845 w 367006"/>
                <a:gd name="connsiteY0" fmla="*/ 14845 h 363962"/>
                <a:gd name="connsiteX1" fmla="*/ 50684 w 367006"/>
                <a:gd name="connsiteY1" fmla="*/ 0 h 363962"/>
                <a:gd name="connsiteX2" fmla="*/ 349524 w 367006"/>
                <a:gd name="connsiteY2" fmla="*/ 0 h 363962"/>
                <a:gd name="connsiteX3" fmla="*/ 367006 w 367006"/>
                <a:gd name="connsiteY3" fmla="*/ 7241 h 363962"/>
                <a:gd name="connsiteX4" fmla="*/ 10285 w 367006"/>
                <a:gd name="connsiteY4" fmla="*/ 363962 h 363962"/>
                <a:gd name="connsiteX5" fmla="*/ 0 w 367006"/>
                <a:gd name="connsiteY5" fmla="*/ 339133 h 363962"/>
                <a:gd name="connsiteX6" fmla="*/ 0 w 367006"/>
                <a:gd name="connsiteY6" fmla="*/ 50684 h 363962"/>
                <a:gd name="connsiteX7" fmla="*/ 14845 w 367006"/>
                <a:gd name="connsiteY7" fmla="*/ 14845 h 3639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67006" h="363962">
                  <a:moveTo>
                    <a:pt x="14845" y="14845"/>
                  </a:moveTo>
                  <a:cubicBezTo>
                    <a:pt x="24017" y="5673"/>
                    <a:pt x="36688" y="0"/>
                    <a:pt x="50684" y="0"/>
                  </a:cubicBezTo>
                  <a:lnTo>
                    <a:pt x="349524" y="0"/>
                  </a:lnTo>
                  <a:lnTo>
                    <a:pt x="367006" y="7241"/>
                  </a:lnTo>
                  <a:lnTo>
                    <a:pt x="10285" y="363962"/>
                  </a:lnTo>
                  <a:lnTo>
                    <a:pt x="0" y="339133"/>
                  </a:lnTo>
                  <a:lnTo>
                    <a:pt x="0" y="50684"/>
                  </a:lnTo>
                  <a:cubicBezTo>
                    <a:pt x="0" y="36688"/>
                    <a:pt x="5673" y="24017"/>
                    <a:pt x="14845" y="1484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8" name="波線 7">
              <a:extLst>
                <a:ext uri="{FF2B5EF4-FFF2-40B4-BE49-F238E27FC236}">
                  <a16:creationId xmlns:a16="http://schemas.microsoft.com/office/drawing/2014/main" id="{DBA18227-1265-44A0-8EB3-B1790D75A6E8}"/>
                </a:ext>
              </a:extLst>
            </p:cNvPr>
            <p:cNvSpPr/>
            <p:nvPr/>
          </p:nvSpPr>
          <p:spPr>
            <a:xfrm rot="900000">
              <a:off x="1109601" y="4717708"/>
              <a:ext cx="399493" cy="220848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波線 8">
              <a:extLst>
                <a:ext uri="{FF2B5EF4-FFF2-40B4-BE49-F238E27FC236}">
                  <a16:creationId xmlns:a16="http://schemas.microsoft.com/office/drawing/2014/main" id="{6624865E-97D4-4E89-96FD-0909C32887C8}"/>
                </a:ext>
              </a:extLst>
            </p:cNvPr>
            <p:cNvSpPr/>
            <p:nvPr/>
          </p:nvSpPr>
          <p:spPr>
            <a:xfrm rot="900000">
              <a:off x="2115953" y="4893829"/>
              <a:ext cx="399493" cy="220848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0" name="四角形: 角を丸くする 9">
              <a:extLst>
                <a:ext uri="{FF2B5EF4-FFF2-40B4-BE49-F238E27FC236}">
                  <a16:creationId xmlns:a16="http://schemas.microsoft.com/office/drawing/2014/main" id="{43787599-4B75-4C75-9313-B247A2D6A93C}"/>
                </a:ext>
              </a:extLst>
            </p:cNvPr>
            <p:cNvSpPr/>
            <p:nvPr/>
          </p:nvSpPr>
          <p:spPr>
            <a:xfrm rot="1039715">
              <a:off x="1548820" y="4301203"/>
              <a:ext cx="294072" cy="1461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" name="四角形: 角を丸くする 10">
              <a:extLst>
                <a:ext uri="{FF2B5EF4-FFF2-40B4-BE49-F238E27FC236}">
                  <a16:creationId xmlns:a16="http://schemas.microsoft.com/office/drawing/2014/main" id="{0021348C-8590-469A-88A9-6BCBB587B312}"/>
                </a:ext>
              </a:extLst>
            </p:cNvPr>
            <p:cNvSpPr/>
            <p:nvPr/>
          </p:nvSpPr>
          <p:spPr>
            <a:xfrm rot="378632">
              <a:off x="1923180" y="4659298"/>
              <a:ext cx="284061" cy="188130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2" name="四角形: 角を丸くする 11">
              <a:extLst>
                <a:ext uri="{FF2B5EF4-FFF2-40B4-BE49-F238E27FC236}">
                  <a16:creationId xmlns:a16="http://schemas.microsoft.com/office/drawing/2014/main" id="{B7B89DAC-E5EB-4EE9-B2F8-B5E29A654936}"/>
                </a:ext>
              </a:extLst>
            </p:cNvPr>
            <p:cNvSpPr/>
            <p:nvPr/>
          </p:nvSpPr>
          <p:spPr>
            <a:xfrm rot="1039715">
              <a:off x="1858438" y="5085492"/>
              <a:ext cx="294072" cy="146118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3" name="波線 12">
              <a:extLst>
                <a:ext uri="{FF2B5EF4-FFF2-40B4-BE49-F238E27FC236}">
                  <a16:creationId xmlns:a16="http://schemas.microsoft.com/office/drawing/2014/main" id="{E62B2C68-691F-4D5E-A1A2-21E1DFA9D796}"/>
                </a:ext>
              </a:extLst>
            </p:cNvPr>
            <p:cNvSpPr/>
            <p:nvPr/>
          </p:nvSpPr>
          <p:spPr>
            <a:xfrm rot="900000">
              <a:off x="2154053" y="4403290"/>
              <a:ext cx="399493" cy="220848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1638571A-A8ED-40F6-858E-279D80355CE6}"/>
                </a:ext>
              </a:extLst>
            </p:cNvPr>
            <p:cNvSpPr/>
            <p:nvPr/>
          </p:nvSpPr>
          <p:spPr>
            <a:xfrm rot="900000">
              <a:off x="1546475" y="4586229"/>
              <a:ext cx="261926" cy="150262"/>
            </a:xfrm>
            <a:custGeom>
              <a:avLst/>
              <a:gdLst>
                <a:gd name="connsiteX0" fmla="*/ 30955 w 400208"/>
                <a:gd name="connsiteY0" fmla="*/ 3983 h 229592"/>
                <a:gd name="connsiteX1" fmla="*/ 50684 w 400208"/>
                <a:gd name="connsiteY1" fmla="*/ 0 h 229592"/>
                <a:gd name="connsiteX2" fmla="*/ 349524 w 400208"/>
                <a:gd name="connsiteY2" fmla="*/ 0 h 229592"/>
                <a:gd name="connsiteX3" fmla="*/ 400208 w 400208"/>
                <a:gd name="connsiteY3" fmla="*/ 50684 h 229592"/>
                <a:gd name="connsiteX4" fmla="*/ 400208 w 400208"/>
                <a:gd name="connsiteY4" fmla="*/ 122356 h 229592"/>
                <a:gd name="connsiteX5" fmla="*/ 0 w 400208"/>
                <a:gd name="connsiteY5" fmla="*/ 229592 h 229592"/>
                <a:gd name="connsiteX6" fmla="*/ 0 w 400208"/>
                <a:gd name="connsiteY6" fmla="*/ 50684 h 229592"/>
                <a:gd name="connsiteX7" fmla="*/ 30955 w 400208"/>
                <a:gd name="connsiteY7" fmla="*/ 3983 h 22959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400208" h="229592">
                  <a:moveTo>
                    <a:pt x="30955" y="3983"/>
                  </a:moveTo>
                  <a:cubicBezTo>
                    <a:pt x="37019" y="1418"/>
                    <a:pt x="43686" y="0"/>
                    <a:pt x="50684" y="0"/>
                  </a:cubicBezTo>
                  <a:lnTo>
                    <a:pt x="349524" y="0"/>
                  </a:lnTo>
                  <a:cubicBezTo>
                    <a:pt x="377516" y="0"/>
                    <a:pt x="400208" y="22692"/>
                    <a:pt x="400208" y="50684"/>
                  </a:cubicBezTo>
                  <a:lnTo>
                    <a:pt x="400208" y="122356"/>
                  </a:lnTo>
                  <a:lnTo>
                    <a:pt x="0" y="229592"/>
                  </a:lnTo>
                  <a:lnTo>
                    <a:pt x="0" y="50684"/>
                  </a:lnTo>
                  <a:cubicBezTo>
                    <a:pt x="0" y="29690"/>
                    <a:pt x="12764" y="11677"/>
                    <a:pt x="30955" y="39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" name="フリーフォーム: 図形 14">
              <a:extLst>
                <a:ext uri="{FF2B5EF4-FFF2-40B4-BE49-F238E27FC236}">
                  <a16:creationId xmlns:a16="http://schemas.microsoft.com/office/drawing/2014/main" id="{BD5FDF4D-58E9-41E0-A744-AD9D00074080}"/>
                </a:ext>
              </a:extLst>
            </p:cNvPr>
            <p:cNvSpPr/>
            <p:nvPr/>
          </p:nvSpPr>
          <p:spPr>
            <a:xfrm rot="20700000">
              <a:off x="1708297" y="4747472"/>
              <a:ext cx="349251" cy="197427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フリーフォーム: 図形 15">
              <a:extLst>
                <a:ext uri="{FF2B5EF4-FFF2-40B4-BE49-F238E27FC236}">
                  <a16:creationId xmlns:a16="http://schemas.microsoft.com/office/drawing/2014/main" id="{95C31EE3-E825-4204-953C-D4873375AB93}"/>
                </a:ext>
              </a:extLst>
            </p:cNvPr>
            <p:cNvSpPr/>
            <p:nvPr/>
          </p:nvSpPr>
          <p:spPr>
            <a:xfrm rot="10800000">
              <a:off x="1683190" y="4424682"/>
              <a:ext cx="349251" cy="197427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4" name="グループ化 23">
            <a:extLst>
              <a:ext uri="{FF2B5EF4-FFF2-40B4-BE49-F238E27FC236}">
                <a16:creationId xmlns:a16="http://schemas.microsoft.com/office/drawing/2014/main" id="{E45E1E6A-5C2F-41EB-91A5-06D88637827C}"/>
              </a:ext>
            </a:extLst>
          </p:cNvPr>
          <p:cNvGrpSpPr/>
          <p:nvPr/>
        </p:nvGrpSpPr>
        <p:grpSpPr>
          <a:xfrm>
            <a:off x="1043967" y="1041758"/>
            <a:ext cx="2026444" cy="2360348"/>
            <a:chOff x="869156" y="1068652"/>
            <a:chExt cx="2026444" cy="2360348"/>
          </a:xfrm>
        </p:grpSpPr>
        <p:grpSp>
          <p:nvGrpSpPr>
            <p:cNvPr id="25" name="グループ化 24">
              <a:extLst>
                <a:ext uri="{FF2B5EF4-FFF2-40B4-BE49-F238E27FC236}">
                  <a16:creationId xmlns:a16="http://schemas.microsoft.com/office/drawing/2014/main" id="{431ABE89-507D-46D5-912C-A380FFE32ADB}"/>
                </a:ext>
              </a:extLst>
            </p:cNvPr>
            <p:cNvGrpSpPr/>
            <p:nvPr/>
          </p:nvGrpSpPr>
          <p:grpSpPr>
            <a:xfrm>
              <a:off x="869156" y="1068652"/>
              <a:ext cx="2026444" cy="2360348"/>
              <a:chOff x="288131" y="366712"/>
              <a:chExt cx="1080000" cy="1257955"/>
            </a:xfrm>
          </p:grpSpPr>
          <p:sp>
            <p:nvSpPr>
              <p:cNvPr id="43" name="フリーフォーム: 図形 42">
                <a:extLst>
                  <a:ext uri="{FF2B5EF4-FFF2-40B4-BE49-F238E27FC236}">
                    <a16:creationId xmlns:a16="http://schemas.microsoft.com/office/drawing/2014/main" id="{7E53CC3A-0174-42FD-967E-0FB02A5CDB4A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4" name="フリーフォーム: 図形 43">
                <a:extLst>
                  <a:ext uri="{FF2B5EF4-FFF2-40B4-BE49-F238E27FC236}">
                    <a16:creationId xmlns:a16="http://schemas.microsoft.com/office/drawing/2014/main" id="{9D9B6F59-6AAC-4394-BF2B-2740796C282A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5" name="楕円 44">
                <a:extLst>
                  <a:ext uri="{FF2B5EF4-FFF2-40B4-BE49-F238E27FC236}">
                    <a16:creationId xmlns:a16="http://schemas.microsoft.com/office/drawing/2014/main" id="{096381A4-EBB2-45B7-AF12-3A60EE3DE660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6" name="楕円 45">
                <a:extLst>
                  <a:ext uri="{FF2B5EF4-FFF2-40B4-BE49-F238E27FC236}">
                    <a16:creationId xmlns:a16="http://schemas.microsoft.com/office/drawing/2014/main" id="{5366DAF9-963A-4424-891B-D042107B3693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7" name="フリーフォーム: 図形 46">
                <a:extLst>
                  <a:ext uri="{FF2B5EF4-FFF2-40B4-BE49-F238E27FC236}">
                    <a16:creationId xmlns:a16="http://schemas.microsoft.com/office/drawing/2014/main" id="{FE1195FC-3DAC-4721-8E2A-C472E0952719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8" name="フリーフォーム: 図形 47">
                <a:extLst>
                  <a:ext uri="{FF2B5EF4-FFF2-40B4-BE49-F238E27FC236}">
                    <a16:creationId xmlns:a16="http://schemas.microsoft.com/office/drawing/2014/main" id="{1ABE4FB7-A19E-4ECB-B51B-AE19DD05447B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9" name="フリーフォーム: 図形 48">
                <a:extLst>
                  <a:ext uri="{FF2B5EF4-FFF2-40B4-BE49-F238E27FC236}">
                    <a16:creationId xmlns:a16="http://schemas.microsoft.com/office/drawing/2014/main" id="{4CECE71B-3C74-40CA-ABC8-C781446ABD4E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6" name="フリーフォーム: 図形 25">
              <a:extLst>
                <a:ext uri="{FF2B5EF4-FFF2-40B4-BE49-F238E27FC236}">
                  <a16:creationId xmlns:a16="http://schemas.microsoft.com/office/drawing/2014/main" id="{6173DDA0-4EA3-4F06-860F-A34E780E76F5}"/>
                </a:ext>
              </a:extLst>
            </p:cNvPr>
            <p:cNvSpPr/>
            <p:nvPr/>
          </p:nvSpPr>
          <p:spPr>
            <a:xfrm>
              <a:off x="2047888" y="1431976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80CF6182-C358-4FB5-9E3E-2EAF205677F5}"/>
                </a:ext>
              </a:extLst>
            </p:cNvPr>
            <p:cNvSpPr/>
            <p:nvPr/>
          </p:nvSpPr>
          <p:spPr>
            <a:xfrm rot="9000000">
              <a:off x="2395518" y="1795654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8" name="フリーフォーム: 図形 27">
              <a:extLst>
                <a:ext uri="{FF2B5EF4-FFF2-40B4-BE49-F238E27FC236}">
                  <a16:creationId xmlns:a16="http://schemas.microsoft.com/office/drawing/2014/main" id="{9D2832AD-B298-46E8-9FD0-4075B8455A7A}"/>
                </a:ext>
              </a:extLst>
            </p:cNvPr>
            <p:cNvSpPr/>
            <p:nvPr/>
          </p:nvSpPr>
          <p:spPr>
            <a:xfrm rot="9900000">
              <a:off x="1087707" y="1845691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1F18DABB-3C12-47F2-B9A0-53B0C38B9A62}"/>
                </a:ext>
              </a:extLst>
            </p:cNvPr>
            <p:cNvSpPr/>
            <p:nvPr/>
          </p:nvSpPr>
          <p:spPr>
            <a:xfrm>
              <a:off x="1449489" y="2196893"/>
              <a:ext cx="352294" cy="259113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0" name="フリーフォーム: 図形 29">
              <a:extLst>
                <a:ext uri="{FF2B5EF4-FFF2-40B4-BE49-F238E27FC236}">
                  <a16:creationId xmlns:a16="http://schemas.microsoft.com/office/drawing/2014/main" id="{75580C24-6A8D-4F2D-8627-2FA654F69C38}"/>
                </a:ext>
              </a:extLst>
            </p:cNvPr>
            <p:cNvSpPr/>
            <p:nvPr/>
          </p:nvSpPr>
          <p:spPr>
            <a:xfrm rot="10800000">
              <a:off x="1441643" y="1403889"/>
              <a:ext cx="295356" cy="217235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1" name="フリーフォーム: 図形 30">
              <a:extLst>
                <a:ext uri="{FF2B5EF4-FFF2-40B4-BE49-F238E27FC236}">
                  <a16:creationId xmlns:a16="http://schemas.microsoft.com/office/drawing/2014/main" id="{9E459D46-D2BB-49B7-9E1A-1EF2AF29FD20}"/>
                </a:ext>
              </a:extLst>
            </p:cNvPr>
            <p:cNvSpPr/>
            <p:nvPr/>
          </p:nvSpPr>
          <p:spPr>
            <a:xfrm rot="20700000">
              <a:off x="1916652" y="1726004"/>
              <a:ext cx="363635" cy="205558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2" name="フリーフォーム: 図形 31">
              <a:extLst>
                <a:ext uri="{FF2B5EF4-FFF2-40B4-BE49-F238E27FC236}">
                  <a16:creationId xmlns:a16="http://schemas.microsoft.com/office/drawing/2014/main" id="{9FBD80B5-71D3-427E-B296-E97635679511}"/>
                </a:ext>
              </a:extLst>
            </p:cNvPr>
            <p:cNvSpPr/>
            <p:nvPr/>
          </p:nvSpPr>
          <p:spPr>
            <a:xfrm rot="12600000">
              <a:off x="1540421" y="1708919"/>
              <a:ext cx="363635" cy="205558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3DEFB20A-6317-4EED-9762-D69F135011D7}"/>
                </a:ext>
              </a:extLst>
            </p:cNvPr>
            <p:cNvSpPr/>
            <p:nvPr/>
          </p:nvSpPr>
          <p:spPr>
            <a:xfrm rot="5400000">
              <a:off x="1775006" y="1977931"/>
              <a:ext cx="259112" cy="205558"/>
            </a:xfrm>
            <a:custGeom>
              <a:avLst/>
              <a:gdLst>
                <a:gd name="connsiteX0" fmla="*/ 406401 w 806451"/>
                <a:gd name="connsiteY0" fmla="*/ 0 h 455876"/>
                <a:gd name="connsiteX1" fmla="*/ 326931 w 806451"/>
                <a:gd name="connsiteY1" fmla="*/ 49514 h 455876"/>
                <a:gd name="connsiteX2" fmla="*/ 300123 w 806451"/>
                <a:gd name="connsiteY2" fmla="*/ 75923 h 455876"/>
                <a:gd name="connsiteX3" fmla="*/ 328736 w 806451"/>
                <a:gd name="connsiteY3" fmla="*/ 65256 h 455876"/>
                <a:gd name="connsiteX4" fmla="*/ 571501 w 806451"/>
                <a:gd name="connsiteY4" fmla="*/ 31750 h 455876"/>
                <a:gd name="connsiteX5" fmla="*/ 493189 w 806451"/>
                <a:gd name="connsiteY5" fmla="*/ 75327 h 455876"/>
                <a:gd name="connsiteX6" fmla="*/ 444880 w 806451"/>
                <a:gd name="connsiteY6" fmla="*/ 117010 h 455876"/>
                <a:gd name="connsiteX7" fmla="*/ 514240 w 806451"/>
                <a:gd name="connsiteY7" fmla="*/ 105677 h 455876"/>
                <a:gd name="connsiteX8" fmla="*/ 685801 w 806451"/>
                <a:gd name="connsiteY8" fmla="*/ 95249 h 455876"/>
                <a:gd name="connsiteX9" fmla="*/ 632783 w 806451"/>
                <a:gd name="connsiteY9" fmla="*/ 126776 h 455876"/>
                <a:gd name="connsiteX10" fmla="*/ 602186 w 806451"/>
                <a:gd name="connsiteY10" fmla="*/ 153387 h 455876"/>
                <a:gd name="connsiteX11" fmla="*/ 657930 w 806451"/>
                <a:gd name="connsiteY11" fmla="*/ 157526 h 455876"/>
                <a:gd name="connsiteX12" fmla="*/ 802834 w 806451"/>
                <a:gd name="connsiteY12" fmla="*/ 222045 h 455876"/>
                <a:gd name="connsiteX13" fmla="*/ 806451 w 806451"/>
                <a:gd name="connsiteY13" fmla="*/ 230844 h 455876"/>
                <a:gd name="connsiteX14" fmla="*/ 802834 w 806451"/>
                <a:gd name="connsiteY14" fmla="*/ 239643 h 455876"/>
                <a:gd name="connsiteX15" fmla="*/ 657930 w 806451"/>
                <a:gd name="connsiteY15" fmla="*/ 304162 h 455876"/>
                <a:gd name="connsiteX16" fmla="*/ 608342 w 806451"/>
                <a:gd name="connsiteY16" fmla="*/ 307844 h 455876"/>
                <a:gd name="connsiteX17" fmla="*/ 632783 w 806451"/>
                <a:gd name="connsiteY17" fmla="*/ 329101 h 455876"/>
                <a:gd name="connsiteX18" fmla="*/ 685801 w 806451"/>
                <a:gd name="connsiteY18" fmla="*/ 360627 h 455876"/>
                <a:gd name="connsiteX19" fmla="*/ 514240 w 806451"/>
                <a:gd name="connsiteY19" fmla="*/ 350200 h 455876"/>
                <a:gd name="connsiteX20" fmla="*/ 444880 w 806451"/>
                <a:gd name="connsiteY20" fmla="*/ 338866 h 455876"/>
                <a:gd name="connsiteX21" fmla="*/ 493189 w 806451"/>
                <a:gd name="connsiteY21" fmla="*/ 380549 h 455876"/>
                <a:gd name="connsiteX22" fmla="*/ 571501 w 806451"/>
                <a:gd name="connsiteY22" fmla="*/ 424126 h 455876"/>
                <a:gd name="connsiteX23" fmla="*/ 328736 w 806451"/>
                <a:gd name="connsiteY23" fmla="*/ 390620 h 455876"/>
                <a:gd name="connsiteX24" fmla="*/ 300122 w 806451"/>
                <a:gd name="connsiteY24" fmla="*/ 379953 h 455876"/>
                <a:gd name="connsiteX25" fmla="*/ 326931 w 806451"/>
                <a:gd name="connsiteY25" fmla="*/ 406362 h 455876"/>
                <a:gd name="connsiteX26" fmla="*/ 406401 w 806451"/>
                <a:gd name="connsiteY26" fmla="*/ 455876 h 455876"/>
                <a:gd name="connsiteX27" fmla="*/ 0 w 806451"/>
                <a:gd name="connsiteY27" fmla="*/ 227938 h 455876"/>
                <a:gd name="connsiteX28" fmla="*/ 406401 w 806451"/>
                <a:gd name="connsiteY28" fmla="*/ 0 h 45587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</a:cxnLst>
              <a:rect l="l" t="t" r="r" b="b"/>
              <a:pathLst>
                <a:path w="806451" h="455876">
                  <a:moveTo>
                    <a:pt x="406401" y="0"/>
                  </a:moveTo>
                  <a:cubicBezTo>
                    <a:pt x="376127" y="15200"/>
                    <a:pt x="349637" y="31824"/>
                    <a:pt x="326931" y="49514"/>
                  </a:cubicBezTo>
                  <a:lnTo>
                    <a:pt x="300123" y="75923"/>
                  </a:lnTo>
                  <a:lnTo>
                    <a:pt x="328736" y="65256"/>
                  </a:lnTo>
                  <a:cubicBezTo>
                    <a:pt x="398034" y="44102"/>
                    <a:pt x="481575" y="31750"/>
                    <a:pt x="571501" y="31750"/>
                  </a:cubicBezTo>
                  <a:cubicBezTo>
                    <a:pt x="541668" y="45321"/>
                    <a:pt x="515564" y="59933"/>
                    <a:pt x="493189" y="75327"/>
                  </a:cubicBezTo>
                  <a:lnTo>
                    <a:pt x="444880" y="117010"/>
                  </a:lnTo>
                  <a:lnTo>
                    <a:pt x="514240" y="105677"/>
                  </a:lnTo>
                  <a:cubicBezTo>
                    <a:pt x="566971" y="98962"/>
                    <a:pt x="624946" y="95249"/>
                    <a:pt x="685801" y="95249"/>
                  </a:cubicBezTo>
                  <a:cubicBezTo>
                    <a:pt x="665604" y="105471"/>
                    <a:pt x="647931" y="116006"/>
                    <a:pt x="632783" y="126776"/>
                  </a:cubicBezTo>
                  <a:lnTo>
                    <a:pt x="602186" y="153387"/>
                  </a:lnTo>
                  <a:lnTo>
                    <a:pt x="657930" y="157526"/>
                  </a:lnTo>
                  <a:cubicBezTo>
                    <a:pt x="723368" y="167521"/>
                    <a:pt x="776396" y="191349"/>
                    <a:pt x="802834" y="222045"/>
                  </a:cubicBezTo>
                  <a:lnTo>
                    <a:pt x="806451" y="230844"/>
                  </a:lnTo>
                  <a:lnTo>
                    <a:pt x="802834" y="239643"/>
                  </a:lnTo>
                  <a:cubicBezTo>
                    <a:pt x="776396" y="270339"/>
                    <a:pt x="723368" y="294167"/>
                    <a:pt x="657930" y="304162"/>
                  </a:cubicBezTo>
                  <a:lnTo>
                    <a:pt x="608342" y="307844"/>
                  </a:lnTo>
                  <a:lnTo>
                    <a:pt x="632783" y="329101"/>
                  </a:lnTo>
                  <a:cubicBezTo>
                    <a:pt x="647931" y="339871"/>
                    <a:pt x="665604" y="350406"/>
                    <a:pt x="685801" y="360627"/>
                  </a:cubicBezTo>
                  <a:cubicBezTo>
                    <a:pt x="624946" y="360627"/>
                    <a:pt x="566971" y="356914"/>
                    <a:pt x="514240" y="350200"/>
                  </a:cubicBezTo>
                  <a:lnTo>
                    <a:pt x="444880" y="338866"/>
                  </a:lnTo>
                  <a:lnTo>
                    <a:pt x="493189" y="380549"/>
                  </a:lnTo>
                  <a:cubicBezTo>
                    <a:pt x="515564" y="395943"/>
                    <a:pt x="541668" y="410556"/>
                    <a:pt x="571501" y="424126"/>
                  </a:cubicBezTo>
                  <a:cubicBezTo>
                    <a:pt x="481575" y="424126"/>
                    <a:pt x="398034" y="411774"/>
                    <a:pt x="328736" y="390620"/>
                  </a:cubicBezTo>
                  <a:lnTo>
                    <a:pt x="300122" y="379953"/>
                  </a:lnTo>
                  <a:lnTo>
                    <a:pt x="326931" y="406362"/>
                  </a:lnTo>
                  <a:cubicBezTo>
                    <a:pt x="349637" y="424053"/>
                    <a:pt x="376127" y="440676"/>
                    <a:pt x="406401" y="455876"/>
                  </a:cubicBezTo>
                  <a:cubicBezTo>
                    <a:pt x="181952" y="455876"/>
                    <a:pt x="0" y="353825"/>
                    <a:pt x="0" y="227938"/>
                  </a:cubicBezTo>
                  <a:cubicBezTo>
                    <a:pt x="0" y="102051"/>
                    <a:pt x="181952" y="0"/>
                    <a:pt x="406401" y="0"/>
                  </a:cubicBezTo>
                  <a:close/>
                </a:path>
              </a:pathLst>
            </a:custGeom>
            <a:solidFill>
              <a:srgbClr val="00660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34" name="フリーフォーム: 図形 33">
              <a:extLst>
                <a:ext uri="{FF2B5EF4-FFF2-40B4-BE49-F238E27FC236}">
                  <a16:creationId xmlns:a16="http://schemas.microsoft.com/office/drawing/2014/main" id="{175678A2-3212-46D0-A5E5-3480CE428736}"/>
                </a:ext>
              </a:extLst>
            </p:cNvPr>
            <p:cNvSpPr/>
            <p:nvPr/>
          </p:nvSpPr>
          <p:spPr>
            <a:xfrm>
              <a:off x="2093132" y="2139208"/>
              <a:ext cx="328282" cy="241452"/>
            </a:xfrm>
            <a:custGeom>
              <a:avLst/>
              <a:gdLst>
                <a:gd name="connsiteX0" fmla="*/ 519738 w 1050237"/>
                <a:gd name="connsiteY0" fmla="*/ 28 h 896065"/>
                <a:gd name="connsiteX1" fmla="*/ 1037540 w 1050237"/>
                <a:gd name="connsiteY1" fmla="*/ 409434 h 896065"/>
                <a:gd name="connsiteX2" fmla="*/ 1048787 w 1050237"/>
                <a:gd name="connsiteY2" fmla="*/ 502327 h 896065"/>
                <a:gd name="connsiteX3" fmla="*/ 1049878 w 1050237"/>
                <a:gd name="connsiteY3" fmla="*/ 502272 h 896065"/>
                <a:gd name="connsiteX4" fmla="*/ 1049429 w 1050237"/>
                <a:gd name="connsiteY4" fmla="*/ 507624 h 896065"/>
                <a:gd name="connsiteX5" fmla="*/ 1050237 w 1050237"/>
                <a:gd name="connsiteY5" fmla="*/ 514302 h 896065"/>
                <a:gd name="connsiteX6" fmla="*/ 1048865 w 1050237"/>
                <a:gd name="connsiteY6" fmla="*/ 514330 h 896065"/>
                <a:gd name="connsiteX7" fmla="*/ 1041483 w 1050237"/>
                <a:gd name="connsiteY7" fmla="*/ 602193 h 896065"/>
                <a:gd name="connsiteX8" fmla="*/ 873676 w 1050237"/>
                <a:gd name="connsiteY8" fmla="*/ 839339 h 896065"/>
                <a:gd name="connsiteX9" fmla="*/ 493454 w 1050237"/>
                <a:gd name="connsiteY9" fmla="*/ 848982 h 896065"/>
                <a:gd name="connsiteX10" fmla="*/ 313841 w 1050237"/>
                <a:gd name="connsiteY10" fmla="*/ 620647 h 896065"/>
                <a:gd name="connsiteX11" fmla="*/ 302480 w 1050237"/>
                <a:gd name="connsiteY11" fmla="*/ 536709 h 896065"/>
                <a:gd name="connsiteX12" fmla="*/ 300393 w 1050237"/>
                <a:gd name="connsiteY12" fmla="*/ 536709 h 896065"/>
                <a:gd name="connsiteX13" fmla="*/ 301279 w 1050237"/>
                <a:gd name="connsiteY13" fmla="*/ 527836 h 896065"/>
                <a:gd name="connsiteX14" fmla="*/ 300392 w 1050237"/>
                <a:gd name="connsiteY14" fmla="*/ 521280 h 896065"/>
                <a:gd name="connsiteX15" fmla="*/ 301934 w 1050237"/>
                <a:gd name="connsiteY15" fmla="*/ 521279 h 896065"/>
                <a:gd name="connsiteX16" fmla="*/ 305394 w 1050237"/>
                <a:gd name="connsiteY16" fmla="*/ 486648 h 896065"/>
                <a:gd name="connsiteX17" fmla="*/ 547639 w 1050237"/>
                <a:gd name="connsiteY17" fmla="*/ 286010 h 896065"/>
                <a:gd name="connsiteX18" fmla="*/ 801742 w 1050237"/>
                <a:gd name="connsiteY18" fmla="*/ 529756 h 896065"/>
                <a:gd name="connsiteX19" fmla="*/ 705402 w 1050237"/>
                <a:gd name="connsiteY19" fmla="*/ 532429 h 896065"/>
                <a:gd name="connsiteX20" fmla="*/ 548976 w 1050237"/>
                <a:gd name="connsiteY20" fmla="*/ 382379 h 896065"/>
                <a:gd name="connsiteX21" fmla="*/ 408684 w 1050237"/>
                <a:gd name="connsiteY21" fmla="*/ 477150 h 896065"/>
                <a:gd name="connsiteX22" fmla="*/ 397041 w 1050237"/>
                <a:gd name="connsiteY22" fmla="*/ 535362 h 896065"/>
                <a:gd name="connsiteX23" fmla="*/ 405179 w 1050237"/>
                <a:gd name="connsiteY23" fmla="*/ 595493 h 896065"/>
                <a:gd name="connsiteX24" fmla="*/ 539415 w 1050237"/>
                <a:gd name="connsiteY24" fmla="*/ 766142 h 896065"/>
                <a:gd name="connsiteX25" fmla="*/ 823577 w 1050237"/>
                <a:gd name="connsiteY25" fmla="*/ 758935 h 896065"/>
                <a:gd name="connsiteX26" fmla="*/ 955263 w 1050237"/>
                <a:gd name="connsiteY26" fmla="*/ 507025 h 896065"/>
                <a:gd name="connsiteX27" fmla="*/ 956967 w 1050237"/>
                <a:gd name="connsiteY27" fmla="*/ 506939 h 896065"/>
                <a:gd name="connsiteX28" fmla="*/ 947620 w 1050237"/>
                <a:gd name="connsiteY28" fmla="*/ 429746 h 896065"/>
                <a:gd name="connsiteX29" fmla="*/ 520692 w 1050237"/>
                <a:gd name="connsiteY29" fmla="*/ 92191 h 896065"/>
                <a:gd name="connsiteX30" fmla="*/ 92168 w 1050237"/>
                <a:gd name="connsiteY30" fmla="*/ 525175 h 896065"/>
                <a:gd name="connsiteX31" fmla="*/ 0 w 1050237"/>
                <a:gd name="connsiteY31" fmla="*/ 525175 h 896065"/>
                <a:gd name="connsiteX32" fmla="*/ 519738 w 1050237"/>
                <a:gd name="connsiteY32" fmla="*/ 28 h 8960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50237" h="896065">
                  <a:moveTo>
                    <a:pt x="519738" y="28"/>
                  </a:moveTo>
                  <a:cubicBezTo>
                    <a:pt x="771659" y="-2580"/>
                    <a:pt x="984318" y="172721"/>
                    <a:pt x="1037540" y="409434"/>
                  </a:cubicBezTo>
                  <a:lnTo>
                    <a:pt x="1048787" y="502327"/>
                  </a:lnTo>
                  <a:lnTo>
                    <a:pt x="1049878" y="502272"/>
                  </a:lnTo>
                  <a:lnTo>
                    <a:pt x="1049429" y="507624"/>
                  </a:lnTo>
                  <a:lnTo>
                    <a:pt x="1050237" y="514302"/>
                  </a:lnTo>
                  <a:lnTo>
                    <a:pt x="1048865" y="514330"/>
                  </a:lnTo>
                  <a:lnTo>
                    <a:pt x="1041483" y="602193"/>
                  </a:lnTo>
                  <a:cubicBezTo>
                    <a:pt x="1019978" y="699240"/>
                    <a:pt x="960365" y="785323"/>
                    <a:pt x="873676" y="839339"/>
                  </a:cubicBezTo>
                  <a:cubicBezTo>
                    <a:pt x="758090" y="911361"/>
                    <a:pt x="612542" y="915052"/>
                    <a:pt x="493454" y="848982"/>
                  </a:cubicBezTo>
                  <a:cubicBezTo>
                    <a:pt x="404138" y="799430"/>
                    <a:pt x="340238" y="716479"/>
                    <a:pt x="313841" y="620647"/>
                  </a:cubicBezTo>
                  <a:lnTo>
                    <a:pt x="302480" y="536709"/>
                  </a:lnTo>
                  <a:lnTo>
                    <a:pt x="300393" y="536709"/>
                  </a:lnTo>
                  <a:lnTo>
                    <a:pt x="301279" y="527836"/>
                  </a:lnTo>
                  <a:lnTo>
                    <a:pt x="300392" y="521280"/>
                  </a:lnTo>
                  <a:lnTo>
                    <a:pt x="301934" y="521279"/>
                  </a:lnTo>
                  <a:lnTo>
                    <a:pt x="305394" y="486648"/>
                  </a:lnTo>
                  <a:cubicBezTo>
                    <a:pt x="328351" y="373389"/>
                    <a:pt x="427676" y="287673"/>
                    <a:pt x="547639" y="286010"/>
                  </a:cubicBezTo>
                  <a:cubicBezTo>
                    <a:pt x="684741" y="284109"/>
                    <a:pt x="797940" y="392694"/>
                    <a:pt x="801742" y="529756"/>
                  </a:cubicBezTo>
                  <a:lnTo>
                    <a:pt x="705402" y="532429"/>
                  </a:lnTo>
                  <a:cubicBezTo>
                    <a:pt x="703061" y="448054"/>
                    <a:pt x="633376" y="381208"/>
                    <a:pt x="548976" y="382379"/>
                  </a:cubicBezTo>
                  <a:cubicBezTo>
                    <a:pt x="485676" y="383257"/>
                    <a:pt x="431711" y="422149"/>
                    <a:pt x="408684" y="477150"/>
                  </a:cubicBezTo>
                  <a:lnTo>
                    <a:pt x="397041" y="535362"/>
                  </a:lnTo>
                  <a:lnTo>
                    <a:pt x="405179" y="595493"/>
                  </a:lnTo>
                  <a:cubicBezTo>
                    <a:pt x="424907" y="667115"/>
                    <a:pt x="472664" y="729109"/>
                    <a:pt x="539415" y="766142"/>
                  </a:cubicBezTo>
                  <a:cubicBezTo>
                    <a:pt x="628416" y="815520"/>
                    <a:pt x="737193" y="812761"/>
                    <a:pt x="823577" y="758935"/>
                  </a:cubicBezTo>
                  <a:cubicBezTo>
                    <a:pt x="909961" y="705109"/>
                    <a:pt x="960370" y="608678"/>
                    <a:pt x="955263" y="507025"/>
                  </a:cubicBezTo>
                  <a:lnTo>
                    <a:pt x="956967" y="506939"/>
                  </a:lnTo>
                  <a:lnTo>
                    <a:pt x="947620" y="429746"/>
                  </a:lnTo>
                  <a:cubicBezTo>
                    <a:pt x="903739" y="234577"/>
                    <a:pt x="728402" y="90041"/>
                    <a:pt x="520692" y="92191"/>
                  </a:cubicBezTo>
                  <a:cubicBezTo>
                    <a:pt x="283310" y="94649"/>
                    <a:pt x="92168" y="287780"/>
                    <a:pt x="92168" y="525175"/>
                  </a:cubicBezTo>
                  <a:lnTo>
                    <a:pt x="0" y="525175"/>
                  </a:lnTo>
                  <a:cubicBezTo>
                    <a:pt x="0" y="237250"/>
                    <a:pt x="231828" y="3009"/>
                    <a:pt x="519738" y="28"/>
                  </a:cubicBezTo>
                  <a:close/>
                </a:path>
              </a:pathLst>
            </a:cu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35" name="四角形: 角を丸くする 34">
              <a:extLst>
                <a:ext uri="{FF2B5EF4-FFF2-40B4-BE49-F238E27FC236}">
                  <a16:creationId xmlns:a16="http://schemas.microsoft.com/office/drawing/2014/main" id="{12896726-E6F1-48B4-9257-9137D99C0665}"/>
                </a:ext>
              </a:extLst>
            </p:cNvPr>
            <p:cNvSpPr/>
            <p:nvPr/>
          </p:nvSpPr>
          <p:spPr>
            <a:xfrm rot="1301996">
              <a:off x="1282595" y="1743805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四角形: 角を丸くする 35">
              <a:extLst>
                <a:ext uri="{FF2B5EF4-FFF2-40B4-BE49-F238E27FC236}">
                  <a16:creationId xmlns:a16="http://schemas.microsoft.com/office/drawing/2014/main" id="{30AF62CF-B5AC-4C27-8C4B-C368346264EA}"/>
                </a:ext>
              </a:extLst>
            </p:cNvPr>
            <p:cNvSpPr/>
            <p:nvPr/>
          </p:nvSpPr>
          <p:spPr>
            <a:xfrm rot="20700000">
              <a:off x="1483612" y="1999427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四角形: 角を丸くする 36">
              <a:extLst>
                <a:ext uri="{FF2B5EF4-FFF2-40B4-BE49-F238E27FC236}">
                  <a16:creationId xmlns:a16="http://schemas.microsoft.com/office/drawing/2014/main" id="{0C666ACB-3965-4563-A09E-29C0D0D6A1F3}"/>
                </a:ext>
              </a:extLst>
            </p:cNvPr>
            <p:cNvSpPr/>
            <p:nvPr/>
          </p:nvSpPr>
          <p:spPr>
            <a:xfrm rot="900000">
              <a:off x="2149371" y="2015268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四角形: 角を丸くする 37">
              <a:extLst>
                <a:ext uri="{FF2B5EF4-FFF2-40B4-BE49-F238E27FC236}">
                  <a16:creationId xmlns:a16="http://schemas.microsoft.com/office/drawing/2014/main" id="{9620B308-3ACD-4124-B283-791D785E09D2}"/>
                </a:ext>
              </a:extLst>
            </p:cNvPr>
            <p:cNvSpPr/>
            <p:nvPr/>
          </p:nvSpPr>
          <p:spPr>
            <a:xfrm rot="900000">
              <a:off x="2389876" y="1679512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四角形: 角を丸くする 38">
              <a:extLst>
                <a:ext uri="{FF2B5EF4-FFF2-40B4-BE49-F238E27FC236}">
                  <a16:creationId xmlns:a16="http://schemas.microsoft.com/office/drawing/2014/main" id="{00E2919C-EB87-4058-82E4-B146E9CFC8FB}"/>
                </a:ext>
              </a:extLst>
            </p:cNvPr>
            <p:cNvSpPr/>
            <p:nvPr/>
          </p:nvSpPr>
          <p:spPr>
            <a:xfrm rot="18279268">
              <a:off x="1836586" y="1489510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四角形: 角を丸くする 39">
              <a:extLst>
                <a:ext uri="{FF2B5EF4-FFF2-40B4-BE49-F238E27FC236}">
                  <a16:creationId xmlns:a16="http://schemas.microsoft.com/office/drawing/2014/main" id="{A5BBEC21-EACA-4173-B711-43CB0425FA86}"/>
                </a:ext>
              </a:extLst>
            </p:cNvPr>
            <p:cNvSpPr/>
            <p:nvPr/>
          </p:nvSpPr>
          <p:spPr>
            <a:xfrm rot="20700000">
              <a:off x="1212149" y="2163733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四角形: 角を丸くする 40">
              <a:extLst>
                <a:ext uri="{FF2B5EF4-FFF2-40B4-BE49-F238E27FC236}">
                  <a16:creationId xmlns:a16="http://schemas.microsoft.com/office/drawing/2014/main" id="{81CDE4C7-AA85-4FFE-9ECE-E31D7BD4C9DF}"/>
                </a:ext>
              </a:extLst>
            </p:cNvPr>
            <p:cNvSpPr/>
            <p:nvPr/>
          </p:nvSpPr>
          <p:spPr>
            <a:xfrm rot="3600000">
              <a:off x="1911268" y="2322638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2" name="四角形: 角を丸くする 41">
              <a:extLst>
                <a:ext uri="{FF2B5EF4-FFF2-40B4-BE49-F238E27FC236}">
                  <a16:creationId xmlns:a16="http://schemas.microsoft.com/office/drawing/2014/main" id="{C78CEA61-F818-4EBB-9B0B-766FE4AE31F7}"/>
                </a:ext>
              </a:extLst>
            </p:cNvPr>
            <p:cNvSpPr/>
            <p:nvPr/>
          </p:nvSpPr>
          <p:spPr>
            <a:xfrm>
              <a:off x="2447028" y="2100993"/>
              <a:ext cx="208407" cy="45719"/>
            </a:xfrm>
            <a:prstGeom prst="roundRect">
              <a:avLst>
                <a:gd name="adj" fmla="val 50000"/>
              </a:avLst>
            </a:prstGeom>
            <a:solidFill>
              <a:srgbClr val="99FF6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47A37592-0414-4DC2-A858-524C4436832E}"/>
              </a:ext>
            </a:extLst>
          </p:cNvPr>
          <p:cNvGrpSpPr/>
          <p:nvPr/>
        </p:nvGrpSpPr>
        <p:grpSpPr>
          <a:xfrm>
            <a:off x="3962825" y="3926713"/>
            <a:ext cx="2026444" cy="2360348"/>
            <a:chOff x="3517106" y="3859477"/>
            <a:chExt cx="2026444" cy="2360348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FC335BBF-A551-482D-AE61-E599FFB68A96}"/>
                </a:ext>
              </a:extLst>
            </p:cNvPr>
            <p:cNvGrpSpPr/>
            <p:nvPr/>
          </p:nvGrpSpPr>
          <p:grpSpPr>
            <a:xfrm>
              <a:off x="3517106" y="3859477"/>
              <a:ext cx="2026444" cy="2360348"/>
              <a:chOff x="288131" y="366712"/>
              <a:chExt cx="1080000" cy="1257955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2EB9928A-3BBD-43D6-A26C-4D9A23FB3E6E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8" name="フリーフォーム: 図形 67">
                <a:extLst>
                  <a:ext uri="{FF2B5EF4-FFF2-40B4-BE49-F238E27FC236}">
                    <a16:creationId xmlns:a16="http://schemas.microsoft.com/office/drawing/2014/main" id="{A01C9895-FBE9-41B7-B2F3-590BE4C99C30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9" name="楕円 68">
                <a:extLst>
                  <a:ext uri="{FF2B5EF4-FFF2-40B4-BE49-F238E27FC236}">
                    <a16:creationId xmlns:a16="http://schemas.microsoft.com/office/drawing/2014/main" id="{8C01C027-F0B9-47CD-8103-4FFBA3ED4839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0" name="楕円 69">
                <a:extLst>
                  <a:ext uri="{FF2B5EF4-FFF2-40B4-BE49-F238E27FC236}">
                    <a16:creationId xmlns:a16="http://schemas.microsoft.com/office/drawing/2014/main" id="{D1D5AF6B-2912-45FB-9718-EE83F8445E04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1D71B0D2-ABE0-4F5D-8DBB-A38489BE2262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2" name="フリーフォーム: 図形 71">
                <a:extLst>
                  <a:ext uri="{FF2B5EF4-FFF2-40B4-BE49-F238E27FC236}">
                    <a16:creationId xmlns:a16="http://schemas.microsoft.com/office/drawing/2014/main" id="{D757BF0B-8352-43C9-B261-384068F27695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73" name="フリーフォーム: 図形 72">
                <a:extLst>
                  <a:ext uri="{FF2B5EF4-FFF2-40B4-BE49-F238E27FC236}">
                    <a16:creationId xmlns:a16="http://schemas.microsoft.com/office/drawing/2014/main" id="{49C6CEDD-F13D-4BDC-9500-BB021EA7A853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99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52" name="波線 51">
              <a:extLst>
                <a:ext uri="{FF2B5EF4-FFF2-40B4-BE49-F238E27FC236}">
                  <a16:creationId xmlns:a16="http://schemas.microsoft.com/office/drawing/2014/main" id="{960B4D87-E76D-434A-9D3A-FE29032FC48D}"/>
                </a:ext>
              </a:extLst>
            </p:cNvPr>
            <p:cNvSpPr/>
            <p:nvPr/>
          </p:nvSpPr>
          <p:spPr>
            <a:xfrm rot="21108101">
              <a:off x="4220849" y="4181742"/>
              <a:ext cx="489241" cy="290912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波線 52">
              <a:extLst>
                <a:ext uri="{FF2B5EF4-FFF2-40B4-BE49-F238E27FC236}">
                  <a16:creationId xmlns:a16="http://schemas.microsoft.com/office/drawing/2014/main" id="{15F16ADD-7023-4513-907A-5BFDBD3DE453}"/>
                </a:ext>
              </a:extLst>
            </p:cNvPr>
            <p:cNvSpPr/>
            <p:nvPr/>
          </p:nvSpPr>
          <p:spPr>
            <a:xfrm rot="900000">
              <a:off x="3798124" y="4676491"/>
              <a:ext cx="489241" cy="344304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4" name="波線 53">
              <a:extLst>
                <a:ext uri="{FF2B5EF4-FFF2-40B4-BE49-F238E27FC236}">
                  <a16:creationId xmlns:a16="http://schemas.microsoft.com/office/drawing/2014/main" id="{8C11AF37-1343-4EC6-A853-1622A8763BED}"/>
                </a:ext>
              </a:extLst>
            </p:cNvPr>
            <p:cNvSpPr/>
            <p:nvPr/>
          </p:nvSpPr>
          <p:spPr>
            <a:xfrm>
              <a:off x="4508923" y="4876928"/>
              <a:ext cx="489241" cy="344304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5" name="波線 54">
              <a:extLst>
                <a:ext uri="{FF2B5EF4-FFF2-40B4-BE49-F238E27FC236}">
                  <a16:creationId xmlns:a16="http://schemas.microsoft.com/office/drawing/2014/main" id="{2FB406EB-0397-48C6-8DDA-5D52BE4FA909}"/>
                </a:ext>
              </a:extLst>
            </p:cNvPr>
            <p:cNvSpPr/>
            <p:nvPr/>
          </p:nvSpPr>
          <p:spPr>
            <a:xfrm rot="1800000">
              <a:off x="4721484" y="4394621"/>
              <a:ext cx="489241" cy="344304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円: 塗りつぶしなし 55">
              <a:extLst>
                <a:ext uri="{FF2B5EF4-FFF2-40B4-BE49-F238E27FC236}">
                  <a16:creationId xmlns:a16="http://schemas.microsoft.com/office/drawing/2014/main" id="{0E84F23F-BF0E-453B-B934-CEE375758C7D}"/>
                </a:ext>
              </a:extLst>
            </p:cNvPr>
            <p:cNvSpPr/>
            <p:nvPr/>
          </p:nvSpPr>
          <p:spPr>
            <a:xfrm>
              <a:off x="4444872" y="4639383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7" name="円: 塗りつぶしなし 56">
              <a:extLst>
                <a:ext uri="{FF2B5EF4-FFF2-40B4-BE49-F238E27FC236}">
                  <a16:creationId xmlns:a16="http://schemas.microsoft.com/office/drawing/2014/main" id="{79FCCFBC-DE4E-4022-93D4-D4EABD082348}"/>
                </a:ext>
              </a:extLst>
            </p:cNvPr>
            <p:cNvSpPr/>
            <p:nvPr/>
          </p:nvSpPr>
          <p:spPr>
            <a:xfrm>
              <a:off x="4354384" y="4682246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8" name="円: 塗りつぶしなし 57">
              <a:extLst>
                <a:ext uri="{FF2B5EF4-FFF2-40B4-BE49-F238E27FC236}">
                  <a16:creationId xmlns:a16="http://schemas.microsoft.com/office/drawing/2014/main" id="{32BE264D-6258-43F8-9CE4-DF4539AA1437}"/>
                </a:ext>
              </a:extLst>
            </p:cNvPr>
            <p:cNvSpPr/>
            <p:nvPr/>
          </p:nvSpPr>
          <p:spPr>
            <a:xfrm>
              <a:off x="4235322" y="453937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59" name="円: 塗りつぶしなし 58">
              <a:extLst>
                <a:ext uri="{FF2B5EF4-FFF2-40B4-BE49-F238E27FC236}">
                  <a16:creationId xmlns:a16="http://schemas.microsoft.com/office/drawing/2014/main" id="{AA416207-4F56-488D-8C1D-7C824E75CF10}"/>
                </a:ext>
              </a:extLst>
            </p:cNvPr>
            <p:cNvSpPr/>
            <p:nvPr/>
          </p:nvSpPr>
          <p:spPr>
            <a:xfrm>
              <a:off x="4502022" y="4490458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0" name="円: 塗りつぶしなし 59">
              <a:extLst>
                <a:ext uri="{FF2B5EF4-FFF2-40B4-BE49-F238E27FC236}">
                  <a16:creationId xmlns:a16="http://schemas.microsoft.com/office/drawing/2014/main" id="{093FFB31-2C25-458E-828D-398A09355FA9}"/>
                </a:ext>
              </a:extLst>
            </p:cNvPr>
            <p:cNvSpPr/>
            <p:nvPr/>
          </p:nvSpPr>
          <p:spPr>
            <a:xfrm>
              <a:off x="4390716" y="4749782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1" name="円: 塗りつぶしなし 60">
              <a:extLst>
                <a:ext uri="{FF2B5EF4-FFF2-40B4-BE49-F238E27FC236}">
                  <a16:creationId xmlns:a16="http://schemas.microsoft.com/office/drawing/2014/main" id="{A97DA3A0-B50D-4F80-B7A3-5B41343EEE7A}"/>
                </a:ext>
              </a:extLst>
            </p:cNvPr>
            <p:cNvSpPr/>
            <p:nvPr/>
          </p:nvSpPr>
          <p:spPr>
            <a:xfrm>
              <a:off x="4687759" y="4685720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2" name="波線 61">
              <a:extLst>
                <a:ext uri="{FF2B5EF4-FFF2-40B4-BE49-F238E27FC236}">
                  <a16:creationId xmlns:a16="http://schemas.microsoft.com/office/drawing/2014/main" id="{2F880D17-A699-413F-B2D1-24D10139C387}"/>
                </a:ext>
              </a:extLst>
            </p:cNvPr>
            <p:cNvSpPr/>
            <p:nvPr/>
          </p:nvSpPr>
          <p:spPr>
            <a:xfrm rot="20427584">
              <a:off x="3816610" y="4438970"/>
              <a:ext cx="426224" cy="299956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3" name="波線 62">
              <a:extLst>
                <a:ext uri="{FF2B5EF4-FFF2-40B4-BE49-F238E27FC236}">
                  <a16:creationId xmlns:a16="http://schemas.microsoft.com/office/drawing/2014/main" id="{475BDC10-02E5-4CEA-BC54-D8E36BF3507B}"/>
                </a:ext>
              </a:extLst>
            </p:cNvPr>
            <p:cNvSpPr/>
            <p:nvPr/>
          </p:nvSpPr>
          <p:spPr>
            <a:xfrm rot="20427584">
              <a:off x="4878646" y="4758058"/>
              <a:ext cx="426224" cy="299956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4" name="波線 63">
              <a:extLst>
                <a:ext uri="{FF2B5EF4-FFF2-40B4-BE49-F238E27FC236}">
                  <a16:creationId xmlns:a16="http://schemas.microsoft.com/office/drawing/2014/main" id="{30D9E57F-AF5A-4D72-95CA-DF2202ABB2CA}"/>
                </a:ext>
              </a:extLst>
            </p:cNvPr>
            <p:cNvSpPr/>
            <p:nvPr/>
          </p:nvSpPr>
          <p:spPr>
            <a:xfrm rot="936921">
              <a:off x="4033956" y="4974005"/>
              <a:ext cx="489241" cy="279470"/>
            </a:xfrm>
            <a:prstGeom prst="wave">
              <a:avLst>
                <a:gd name="adj1" fmla="val 5553"/>
                <a:gd name="adj2" fmla="val -7787"/>
              </a:avLst>
            </a:pr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65" name="円: 塗りつぶしなし 64">
              <a:extLst>
                <a:ext uri="{FF2B5EF4-FFF2-40B4-BE49-F238E27FC236}">
                  <a16:creationId xmlns:a16="http://schemas.microsoft.com/office/drawing/2014/main" id="{BD01B4C0-6897-42B9-9CC8-855130FAB4D8}"/>
                </a:ext>
              </a:extLst>
            </p:cNvPr>
            <p:cNvSpPr/>
            <p:nvPr/>
          </p:nvSpPr>
          <p:spPr>
            <a:xfrm>
              <a:off x="4263896" y="4617952"/>
              <a:ext cx="228069" cy="145641"/>
            </a:xfrm>
            <a:prstGeom prst="donut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66" name="円: 塗りつぶしなし 65">
              <a:extLst>
                <a:ext uri="{FF2B5EF4-FFF2-40B4-BE49-F238E27FC236}">
                  <a16:creationId xmlns:a16="http://schemas.microsoft.com/office/drawing/2014/main" id="{0E5DF0B9-5392-4DE1-940A-F881B0CB7B07}"/>
                </a:ext>
              </a:extLst>
            </p:cNvPr>
            <p:cNvSpPr/>
            <p:nvPr/>
          </p:nvSpPr>
          <p:spPr>
            <a:xfrm>
              <a:off x="4597271" y="4621426"/>
              <a:ext cx="228069" cy="148218"/>
            </a:xfrm>
            <a:prstGeom prst="donut">
              <a:avLst/>
            </a:prstGeom>
            <a:solidFill>
              <a:srgbClr val="33CC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74" name="グループ化 73">
            <a:extLst>
              <a:ext uri="{FF2B5EF4-FFF2-40B4-BE49-F238E27FC236}">
                <a16:creationId xmlns:a16="http://schemas.microsoft.com/office/drawing/2014/main" id="{8A2E0E9B-EEFF-4432-8C4E-9665237239ED}"/>
              </a:ext>
            </a:extLst>
          </p:cNvPr>
          <p:cNvGrpSpPr/>
          <p:nvPr/>
        </p:nvGrpSpPr>
        <p:grpSpPr>
          <a:xfrm>
            <a:off x="3934675" y="1041758"/>
            <a:ext cx="2026444" cy="2360348"/>
            <a:chOff x="3517106" y="1068652"/>
            <a:chExt cx="2026444" cy="2360348"/>
          </a:xfrm>
        </p:grpSpPr>
        <p:grpSp>
          <p:nvGrpSpPr>
            <p:cNvPr id="75" name="グループ化 74">
              <a:extLst>
                <a:ext uri="{FF2B5EF4-FFF2-40B4-BE49-F238E27FC236}">
                  <a16:creationId xmlns:a16="http://schemas.microsoft.com/office/drawing/2014/main" id="{DE4BE5A9-3327-48D1-AA3B-3E66B2577620}"/>
                </a:ext>
              </a:extLst>
            </p:cNvPr>
            <p:cNvGrpSpPr/>
            <p:nvPr/>
          </p:nvGrpSpPr>
          <p:grpSpPr>
            <a:xfrm>
              <a:off x="3517106" y="1068652"/>
              <a:ext cx="2026444" cy="2360348"/>
              <a:chOff x="288131" y="366712"/>
              <a:chExt cx="1080000" cy="1257955"/>
            </a:xfrm>
          </p:grpSpPr>
          <p:sp>
            <p:nvSpPr>
              <p:cNvPr id="131" name="フリーフォーム: 図形 130">
                <a:extLst>
                  <a:ext uri="{FF2B5EF4-FFF2-40B4-BE49-F238E27FC236}">
                    <a16:creationId xmlns:a16="http://schemas.microsoft.com/office/drawing/2014/main" id="{654ECCD9-FAA8-43BF-A433-CE7E1AA75186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A5605182-FB17-462C-80E5-E5D1A5777B9C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楕円 132">
                <a:extLst>
                  <a:ext uri="{FF2B5EF4-FFF2-40B4-BE49-F238E27FC236}">
                    <a16:creationId xmlns:a16="http://schemas.microsoft.com/office/drawing/2014/main" id="{84CE1306-FCA4-431B-BDC3-E5EB6219BDAD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4" name="楕円 133">
                <a:extLst>
                  <a:ext uri="{FF2B5EF4-FFF2-40B4-BE49-F238E27FC236}">
                    <a16:creationId xmlns:a16="http://schemas.microsoft.com/office/drawing/2014/main" id="{5859E8DD-8ECD-4800-BFA5-68D4817C0E64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6630ACE0-8026-4ED8-B570-F34D91160502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6" name="フリーフォーム: 図形 135">
                <a:extLst>
                  <a:ext uri="{FF2B5EF4-FFF2-40B4-BE49-F238E27FC236}">
                    <a16:creationId xmlns:a16="http://schemas.microsoft.com/office/drawing/2014/main" id="{C0322448-8BB7-4662-B86E-3268147580B2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7" name="フリーフォーム: 図形 136">
                <a:extLst>
                  <a:ext uri="{FF2B5EF4-FFF2-40B4-BE49-F238E27FC236}">
                    <a16:creationId xmlns:a16="http://schemas.microsoft.com/office/drawing/2014/main" id="{F9CFE635-9DEF-4BC2-9624-C7DE5CD45A65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6" name="楕円 63">
              <a:extLst>
                <a:ext uri="{FF2B5EF4-FFF2-40B4-BE49-F238E27FC236}">
                  <a16:creationId xmlns:a16="http://schemas.microsoft.com/office/drawing/2014/main" id="{365F706E-CD25-45F9-A1C0-3E6AB145173B}"/>
                </a:ext>
              </a:extLst>
            </p:cNvPr>
            <p:cNvSpPr/>
            <p:nvPr/>
          </p:nvSpPr>
          <p:spPr>
            <a:xfrm rot="12120997">
              <a:off x="4107201" y="1679239"/>
              <a:ext cx="377365" cy="295718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46B668B7-E9C9-4350-B649-B5C1068DE80D}"/>
                </a:ext>
              </a:extLst>
            </p:cNvPr>
            <p:cNvGrpSpPr/>
            <p:nvPr/>
          </p:nvGrpSpPr>
          <p:grpSpPr>
            <a:xfrm>
              <a:off x="4366595" y="1642951"/>
              <a:ext cx="377365" cy="296924"/>
              <a:chOff x="3859724" y="646228"/>
              <a:chExt cx="478913" cy="376825"/>
            </a:xfrm>
          </p:grpSpPr>
          <p:grpSp>
            <p:nvGrpSpPr>
              <p:cNvPr id="122" name="グループ化 121">
                <a:extLst>
                  <a:ext uri="{FF2B5EF4-FFF2-40B4-BE49-F238E27FC236}">
                    <a16:creationId xmlns:a16="http://schemas.microsoft.com/office/drawing/2014/main" id="{49752CC0-2F5D-452F-BC97-ED60A533C855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29" name="楕円 63">
                  <a:extLst>
                    <a:ext uri="{FF2B5EF4-FFF2-40B4-BE49-F238E27FC236}">
                      <a16:creationId xmlns:a16="http://schemas.microsoft.com/office/drawing/2014/main" id="{0B9880A7-12A0-463C-9AAF-304417243780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30" name="楕円 63">
                  <a:extLst>
                    <a:ext uri="{FF2B5EF4-FFF2-40B4-BE49-F238E27FC236}">
                      <a16:creationId xmlns:a16="http://schemas.microsoft.com/office/drawing/2014/main" id="{5915DDC9-169B-44A3-B049-1AA651532A3D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23" name="楕円 122">
                <a:extLst>
                  <a:ext uri="{FF2B5EF4-FFF2-40B4-BE49-F238E27FC236}">
                    <a16:creationId xmlns:a16="http://schemas.microsoft.com/office/drawing/2014/main" id="{F426FC9B-C43D-4173-8311-60291616D8CF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4" name="楕円 123">
                <a:extLst>
                  <a:ext uri="{FF2B5EF4-FFF2-40B4-BE49-F238E27FC236}">
                    <a16:creationId xmlns:a16="http://schemas.microsoft.com/office/drawing/2014/main" id="{0E436C1F-DF5D-47CF-BE55-81A4F0379E5D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楕円 124">
                <a:extLst>
                  <a:ext uri="{FF2B5EF4-FFF2-40B4-BE49-F238E27FC236}">
                    <a16:creationId xmlns:a16="http://schemas.microsoft.com/office/drawing/2014/main" id="{EC5CDB8F-140E-4FE3-9066-997DA6CF3BA0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6" name="アーチ 125">
                <a:extLst>
                  <a:ext uri="{FF2B5EF4-FFF2-40B4-BE49-F238E27FC236}">
                    <a16:creationId xmlns:a16="http://schemas.microsoft.com/office/drawing/2014/main" id="{953D1D81-82F4-473F-BED8-B6564E3B9E43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7" name="アーチ 126">
                <a:extLst>
                  <a:ext uri="{FF2B5EF4-FFF2-40B4-BE49-F238E27FC236}">
                    <a16:creationId xmlns:a16="http://schemas.microsoft.com/office/drawing/2014/main" id="{138508FB-0511-4D0E-9994-62AD1F729976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8" name="楕円 127">
                <a:extLst>
                  <a:ext uri="{FF2B5EF4-FFF2-40B4-BE49-F238E27FC236}">
                    <a16:creationId xmlns:a16="http://schemas.microsoft.com/office/drawing/2014/main" id="{1D2DB219-4448-45B4-BB66-A57B3A86EAF2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2573A9BE-1B90-4A02-AA25-3F9643A8676A}"/>
                </a:ext>
              </a:extLst>
            </p:cNvPr>
            <p:cNvGrpSpPr/>
            <p:nvPr/>
          </p:nvGrpSpPr>
          <p:grpSpPr>
            <a:xfrm rot="12179003">
              <a:off x="3999203" y="1791946"/>
              <a:ext cx="377365" cy="296924"/>
              <a:chOff x="3859724" y="646228"/>
              <a:chExt cx="478913" cy="376825"/>
            </a:xfrm>
          </p:grpSpPr>
          <p:grpSp>
            <p:nvGrpSpPr>
              <p:cNvPr id="113" name="グループ化 112">
                <a:extLst>
                  <a:ext uri="{FF2B5EF4-FFF2-40B4-BE49-F238E27FC236}">
                    <a16:creationId xmlns:a16="http://schemas.microsoft.com/office/drawing/2014/main" id="{D4B58DA9-9509-42A4-B4FB-6779D1532EE3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20" name="楕円 63">
                  <a:extLst>
                    <a:ext uri="{FF2B5EF4-FFF2-40B4-BE49-F238E27FC236}">
                      <a16:creationId xmlns:a16="http://schemas.microsoft.com/office/drawing/2014/main" id="{FB957D21-36EB-4EF5-90A5-C6319BD04871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21" name="楕円 63">
                  <a:extLst>
                    <a:ext uri="{FF2B5EF4-FFF2-40B4-BE49-F238E27FC236}">
                      <a16:creationId xmlns:a16="http://schemas.microsoft.com/office/drawing/2014/main" id="{D11EEE19-1B23-4155-B279-86155F7877E0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14" name="楕円 113">
                <a:extLst>
                  <a:ext uri="{FF2B5EF4-FFF2-40B4-BE49-F238E27FC236}">
                    <a16:creationId xmlns:a16="http://schemas.microsoft.com/office/drawing/2014/main" id="{FBB88AB5-4E95-448B-9382-9E4ADC742567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5" name="楕円 114">
                <a:extLst>
                  <a:ext uri="{FF2B5EF4-FFF2-40B4-BE49-F238E27FC236}">
                    <a16:creationId xmlns:a16="http://schemas.microsoft.com/office/drawing/2014/main" id="{18A9F96D-AC83-4B7F-B3D3-D6C4AC1BAC9A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6" name="楕円 115">
                <a:extLst>
                  <a:ext uri="{FF2B5EF4-FFF2-40B4-BE49-F238E27FC236}">
                    <a16:creationId xmlns:a16="http://schemas.microsoft.com/office/drawing/2014/main" id="{9548BA67-51AC-4756-B6AC-AFD32E20BC25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7" name="アーチ 116">
                <a:extLst>
                  <a:ext uri="{FF2B5EF4-FFF2-40B4-BE49-F238E27FC236}">
                    <a16:creationId xmlns:a16="http://schemas.microsoft.com/office/drawing/2014/main" id="{4A36E1BB-BA3D-43D5-BA75-FB0DC242BE10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8" name="アーチ 117">
                <a:extLst>
                  <a:ext uri="{FF2B5EF4-FFF2-40B4-BE49-F238E27FC236}">
                    <a16:creationId xmlns:a16="http://schemas.microsoft.com/office/drawing/2014/main" id="{CA5D0A4E-C099-452E-BE20-83EB091DD835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9" name="楕円 118">
                <a:extLst>
                  <a:ext uri="{FF2B5EF4-FFF2-40B4-BE49-F238E27FC236}">
                    <a16:creationId xmlns:a16="http://schemas.microsoft.com/office/drawing/2014/main" id="{EA6D7486-A2BF-4E9B-91E4-093B328F83E4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9" name="グループ化 78">
              <a:extLst>
                <a:ext uri="{FF2B5EF4-FFF2-40B4-BE49-F238E27FC236}">
                  <a16:creationId xmlns:a16="http://schemas.microsoft.com/office/drawing/2014/main" id="{7D94628F-077E-45BE-9360-CC23A3DA7035}"/>
                </a:ext>
              </a:extLst>
            </p:cNvPr>
            <p:cNvGrpSpPr/>
            <p:nvPr/>
          </p:nvGrpSpPr>
          <p:grpSpPr>
            <a:xfrm rot="12179003">
              <a:off x="4665567" y="1817387"/>
              <a:ext cx="377365" cy="296924"/>
              <a:chOff x="3859724" y="646228"/>
              <a:chExt cx="478913" cy="376825"/>
            </a:xfrm>
          </p:grpSpPr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51B74034-ABDB-4481-B7BD-4E34C1D5D5F0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11" name="楕円 63">
                  <a:extLst>
                    <a:ext uri="{FF2B5EF4-FFF2-40B4-BE49-F238E27FC236}">
                      <a16:creationId xmlns:a16="http://schemas.microsoft.com/office/drawing/2014/main" id="{758A50FC-B147-4B2F-A98A-5846A05F9D22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12" name="楕円 63">
                  <a:extLst>
                    <a:ext uri="{FF2B5EF4-FFF2-40B4-BE49-F238E27FC236}">
                      <a16:creationId xmlns:a16="http://schemas.microsoft.com/office/drawing/2014/main" id="{AD4267DB-746F-4F3C-98DE-77AF377A7032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105" name="楕円 104">
                <a:extLst>
                  <a:ext uri="{FF2B5EF4-FFF2-40B4-BE49-F238E27FC236}">
                    <a16:creationId xmlns:a16="http://schemas.microsoft.com/office/drawing/2014/main" id="{7618D2F1-8262-4FC9-BB0F-898E84559BBE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6" name="楕円 105">
                <a:extLst>
                  <a:ext uri="{FF2B5EF4-FFF2-40B4-BE49-F238E27FC236}">
                    <a16:creationId xmlns:a16="http://schemas.microsoft.com/office/drawing/2014/main" id="{A6DF5E1A-009C-4587-A236-BC64F94657C7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7" name="楕円 106">
                <a:extLst>
                  <a:ext uri="{FF2B5EF4-FFF2-40B4-BE49-F238E27FC236}">
                    <a16:creationId xmlns:a16="http://schemas.microsoft.com/office/drawing/2014/main" id="{20E08270-EC23-4EC8-9583-B8689604DA45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8" name="アーチ 107">
                <a:extLst>
                  <a:ext uri="{FF2B5EF4-FFF2-40B4-BE49-F238E27FC236}">
                    <a16:creationId xmlns:a16="http://schemas.microsoft.com/office/drawing/2014/main" id="{3D67DD8F-1203-43FA-BE8D-67E9451F078C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9" name="アーチ 108">
                <a:extLst>
                  <a:ext uri="{FF2B5EF4-FFF2-40B4-BE49-F238E27FC236}">
                    <a16:creationId xmlns:a16="http://schemas.microsoft.com/office/drawing/2014/main" id="{F2FCD50B-8F0D-464A-8EC2-9CF3FA375C96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0" name="楕円 109">
                <a:extLst>
                  <a:ext uri="{FF2B5EF4-FFF2-40B4-BE49-F238E27FC236}">
                    <a16:creationId xmlns:a16="http://schemas.microsoft.com/office/drawing/2014/main" id="{68F9CEF9-9BC5-48E2-AB8E-FE2D97473C9F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0" name="楕円 63">
              <a:extLst>
                <a:ext uri="{FF2B5EF4-FFF2-40B4-BE49-F238E27FC236}">
                  <a16:creationId xmlns:a16="http://schemas.microsoft.com/office/drawing/2014/main" id="{4F282411-1ABA-4C80-934A-B2EED5A997F9}"/>
                </a:ext>
              </a:extLst>
            </p:cNvPr>
            <p:cNvSpPr/>
            <p:nvPr/>
          </p:nvSpPr>
          <p:spPr>
            <a:xfrm rot="10800000">
              <a:off x="4408182" y="1829528"/>
              <a:ext cx="377365" cy="295718"/>
            </a:xfrm>
            <a:custGeom>
              <a:avLst/>
              <a:gdLst>
                <a:gd name="connsiteX0" fmla="*/ 0 w 1423988"/>
                <a:gd name="connsiteY0" fmla="*/ 500063 h 1000125"/>
                <a:gd name="connsiteX1" fmla="*/ 711994 w 1423988"/>
                <a:gd name="connsiteY1" fmla="*/ 0 h 1000125"/>
                <a:gd name="connsiteX2" fmla="*/ 1423988 w 1423988"/>
                <a:gd name="connsiteY2" fmla="*/ 500063 h 1000125"/>
                <a:gd name="connsiteX3" fmla="*/ 711994 w 1423988"/>
                <a:gd name="connsiteY3" fmla="*/ 1000126 h 1000125"/>
                <a:gd name="connsiteX4" fmla="*/ 0 w 1423988"/>
                <a:gd name="connsiteY4" fmla="*/ 500063 h 1000125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000126"/>
                <a:gd name="connsiteX1" fmla="*/ 711994 w 1423988"/>
                <a:gd name="connsiteY1" fmla="*/ 0 h 1000126"/>
                <a:gd name="connsiteX2" fmla="*/ 1423988 w 1423988"/>
                <a:gd name="connsiteY2" fmla="*/ 500063 h 1000126"/>
                <a:gd name="connsiteX3" fmla="*/ 711994 w 1423988"/>
                <a:gd name="connsiteY3" fmla="*/ 1000126 h 1000126"/>
                <a:gd name="connsiteX4" fmla="*/ 0 w 1423988"/>
                <a:gd name="connsiteY4" fmla="*/ 500063 h 1000126"/>
                <a:gd name="connsiteX0" fmla="*/ 0 w 1423988"/>
                <a:gd name="connsiteY0" fmla="*/ 500063 h 1216026"/>
                <a:gd name="connsiteX1" fmla="*/ 711994 w 1423988"/>
                <a:gd name="connsiteY1" fmla="*/ 0 h 1216026"/>
                <a:gd name="connsiteX2" fmla="*/ 1423988 w 1423988"/>
                <a:gd name="connsiteY2" fmla="*/ 500063 h 1216026"/>
                <a:gd name="connsiteX3" fmla="*/ 711994 w 1423988"/>
                <a:gd name="connsiteY3" fmla="*/ 1216026 h 1216026"/>
                <a:gd name="connsiteX4" fmla="*/ 0 w 1423988"/>
                <a:gd name="connsiteY4" fmla="*/ 500063 h 121602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23988" h="1216026">
                  <a:moveTo>
                    <a:pt x="0" y="500063"/>
                  </a:moveTo>
                  <a:cubicBezTo>
                    <a:pt x="0" y="223886"/>
                    <a:pt x="318771" y="0"/>
                    <a:pt x="711994" y="0"/>
                  </a:cubicBezTo>
                  <a:cubicBezTo>
                    <a:pt x="1105217" y="0"/>
                    <a:pt x="1423988" y="223886"/>
                    <a:pt x="1423988" y="500063"/>
                  </a:cubicBezTo>
                  <a:cubicBezTo>
                    <a:pt x="1423988" y="776240"/>
                    <a:pt x="1105217" y="1216026"/>
                    <a:pt x="711994" y="1216026"/>
                  </a:cubicBezTo>
                  <a:cubicBezTo>
                    <a:pt x="318771" y="1216026"/>
                    <a:pt x="0" y="776240"/>
                    <a:pt x="0" y="500063"/>
                  </a:cubicBezTo>
                  <a:close/>
                </a:path>
              </a:pathLst>
            </a:custGeom>
            <a:pattFill prst="dkVert">
              <a:fgClr>
                <a:schemeClr val="tx1">
                  <a:lumMod val="75000"/>
                  <a:lumOff val="25000"/>
                </a:schemeClr>
              </a:fgClr>
              <a:bgClr>
                <a:schemeClr val="bg1">
                  <a:lumMod val="50000"/>
                </a:schemeClr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81" name="グループ化 80">
              <a:extLst>
                <a:ext uri="{FF2B5EF4-FFF2-40B4-BE49-F238E27FC236}">
                  <a16:creationId xmlns:a16="http://schemas.microsoft.com/office/drawing/2014/main" id="{B6FC5F44-AE86-49FD-9DDB-5CD4119FC758}"/>
                </a:ext>
              </a:extLst>
            </p:cNvPr>
            <p:cNvGrpSpPr/>
            <p:nvPr/>
          </p:nvGrpSpPr>
          <p:grpSpPr>
            <a:xfrm rot="1800000">
              <a:off x="4221192" y="1971184"/>
              <a:ext cx="377365" cy="296924"/>
              <a:chOff x="3859724" y="646228"/>
              <a:chExt cx="478913" cy="376825"/>
            </a:xfrm>
          </p:grpSpPr>
          <p:grpSp>
            <p:nvGrpSpPr>
              <p:cNvPr id="95" name="グループ化 94">
                <a:extLst>
                  <a:ext uri="{FF2B5EF4-FFF2-40B4-BE49-F238E27FC236}">
                    <a16:creationId xmlns:a16="http://schemas.microsoft.com/office/drawing/2014/main" id="{CAAB5C3E-AA1A-4158-BDB6-3DF81F3EDE54}"/>
                  </a:ext>
                </a:extLst>
              </p:cNvPr>
              <p:cNvGrpSpPr/>
              <p:nvPr/>
            </p:nvGrpSpPr>
            <p:grpSpPr>
              <a:xfrm>
                <a:off x="3859724" y="646228"/>
                <a:ext cx="478913" cy="376825"/>
                <a:chOff x="3859724" y="646228"/>
                <a:chExt cx="478913" cy="376825"/>
              </a:xfrm>
            </p:grpSpPr>
            <p:sp>
              <p:nvSpPr>
                <p:cNvPr id="102" name="楕円 63">
                  <a:extLst>
                    <a:ext uri="{FF2B5EF4-FFF2-40B4-BE49-F238E27FC236}">
                      <a16:creationId xmlns:a16="http://schemas.microsoft.com/office/drawing/2014/main" id="{0BB516EA-FFD3-428C-A71D-60C84D492FA8}"/>
                    </a:ext>
                  </a:extLst>
                </p:cNvPr>
                <p:cNvSpPr/>
                <p:nvPr/>
              </p:nvSpPr>
              <p:spPr>
                <a:xfrm rot="10800000">
                  <a:off x="3859724" y="646228"/>
                  <a:ext cx="478913" cy="375295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pattFill prst="dkVert">
                  <a:fgClr>
                    <a:schemeClr val="tx1">
                      <a:lumMod val="75000"/>
                      <a:lumOff val="25000"/>
                    </a:schemeClr>
                  </a:fgClr>
                  <a:bgClr>
                    <a:schemeClr val="bg1">
                      <a:lumMod val="50000"/>
                    </a:schemeClr>
                  </a:bgClr>
                </a:patt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103" name="楕円 63">
                  <a:extLst>
                    <a:ext uri="{FF2B5EF4-FFF2-40B4-BE49-F238E27FC236}">
                      <a16:creationId xmlns:a16="http://schemas.microsoft.com/office/drawing/2014/main" id="{51CAD0FA-93C2-4928-944C-570FF5B17503}"/>
                    </a:ext>
                  </a:extLst>
                </p:cNvPr>
                <p:cNvSpPr/>
                <p:nvPr/>
              </p:nvSpPr>
              <p:spPr>
                <a:xfrm rot="10800000">
                  <a:off x="3883535" y="688945"/>
                  <a:ext cx="431290" cy="334108"/>
                </a:xfrm>
                <a:custGeom>
                  <a:avLst/>
                  <a:gdLst>
                    <a:gd name="connsiteX0" fmla="*/ 0 w 1423988"/>
                    <a:gd name="connsiteY0" fmla="*/ 500063 h 1000125"/>
                    <a:gd name="connsiteX1" fmla="*/ 711994 w 1423988"/>
                    <a:gd name="connsiteY1" fmla="*/ 0 h 1000125"/>
                    <a:gd name="connsiteX2" fmla="*/ 1423988 w 1423988"/>
                    <a:gd name="connsiteY2" fmla="*/ 500063 h 1000125"/>
                    <a:gd name="connsiteX3" fmla="*/ 711994 w 1423988"/>
                    <a:gd name="connsiteY3" fmla="*/ 1000126 h 1000125"/>
                    <a:gd name="connsiteX4" fmla="*/ 0 w 1423988"/>
                    <a:gd name="connsiteY4" fmla="*/ 500063 h 1000125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000126"/>
                    <a:gd name="connsiteX1" fmla="*/ 711994 w 1423988"/>
                    <a:gd name="connsiteY1" fmla="*/ 0 h 1000126"/>
                    <a:gd name="connsiteX2" fmla="*/ 1423988 w 1423988"/>
                    <a:gd name="connsiteY2" fmla="*/ 500063 h 1000126"/>
                    <a:gd name="connsiteX3" fmla="*/ 711994 w 1423988"/>
                    <a:gd name="connsiteY3" fmla="*/ 1000126 h 1000126"/>
                    <a:gd name="connsiteX4" fmla="*/ 0 w 1423988"/>
                    <a:gd name="connsiteY4" fmla="*/ 500063 h 1000126"/>
                    <a:gd name="connsiteX0" fmla="*/ 0 w 1423988"/>
                    <a:gd name="connsiteY0" fmla="*/ 500063 h 1216026"/>
                    <a:gd name="connsiteX1" fmla="*/ 711994 w 1423988"/>
                    <a:gd name="connsiteY1" fmla="*/ 0 h 1216026"/>
                    <a:gd name="connsiteX2" fmla="*/ 1423988 w 1423988"/>
                    <a:gd name="connsiteY2" fmla="*/ 500063 h 1216026"/>
                    <a:gd name="connsiteX3" fmla="*/ 711994 w 1423988"/>
                    <a:gd name="connsiteY3" fmla="*/ 1216026 h 1216026"/>
                    <a:gd name="connsiteX4" fmla="*/ 0 w 1423988"/>
                    <a:gd name="connsiteY4" fmla="*/ 500063 h 121602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1423988" h="1216026">
                      <a:moveTo>
                        <a:pt x="0" y="500063"/>
                      </a:moveTo>
                      <a:cubicBezTo>
                        <a:pt x="0" y="223886"/>
                        <a:pt x="318771" y="0"/>
                        <a:pt x="711994" y="0"/>
                      </a:cubicBezTo>
                      <a:cubicBezTo>
                        <a:pt x="1105217" y="0"/>
                        <a:pt x="1423988" y="223886"/>
                        <a:pt x="1423988" y="500063"/>
                      </a:cubicBezTo>
                      <a:cubicBezTo>
                        <a:pt x="1423988" y="776240"/>
                        <a:pt x="1105217" y="1216026"/>
                        <a:pt x="711994" y="1216026"/>
                      </a:cubicBezTo>
                      <a:cubicBezTo>
                        <a:pt x="318771" y="1216026"/>
                        <a:pt x="0" y="776240"/>
                        <a:pt x="0" y="500063"/>
                      </a:cubicBezTo>
                      <a:close/>
                    </a:path>
                  </a:pathLst>
                </a:custGeom>
                <a:solidFill>
                  <a:schemeClr val="bg1">
                    <a:lumMod val="9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  <p:sp>
            <p:nvSpPr>
              <p:cNvPr id="96" name="楕円 95">
                <a:extLst>
                  <a:ext uri="{FF2B5EF4-FFF2-40B4-BE49-F238E27FC236}">
                    <a16:creationId xmlns:a16="http://schemas.microsoft.com/office/drawing/2014/main" id="{6ECA47A0-3C74-4C34-80E1-42F38C76853B}"/>
                  </a:ext>
                </a:extLst>
              </p:cNvPr>
              <p:cNvSpPr/>
              <p:nvPr/>
            </p:nvSpPr>
            <p:spPr>
              <a:xfrm>
                <a:off x="3935642" y="752900"/>
                <a:ext cx="243452" cy="168644"/>
              </a:xfrm>
              <a:prstGeom prst="ellipse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楕円 96">
                <a:extLst>
                  <a:ext uri="{FF2B5EF4-FFF2-40B4-BE49-F238E27FC236}">
                    <a16:creationId xmlns:a16="http://schemas.microsoft.com/office/drawing/2014/main" id="{5E168C45-D850-471F-8C52-5AE008199599}"/>
                  </a:ext>
                </a:extLst>
              </p:cNvPr>
              <p:cNvSpPr/>
              <p:nvPr/>
            </p:nvSpPr>
            <p:spPr>
              <a:xfrm>
                <a:off x="4034861" y="698744"/>
                <a:ext cx="121214" cy="63255"/>
              </a:xfrm>
              <a:prstGeom prst="ellipse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楕円 97">
                <a:extLst>
                  <a:ext uri="{FF2B5EF4-FFF2-40B4-BE49-F238E27FC236}">
                    <a16:creationId xmlns:a16="http://schemas.microsoft.com/office/drawing/2014/main" id="{71B0364C-81A0-4795-8379-88D2AD401DB8}"/>
                  </a:ext>
                </a:extLst>
              </p:cNvPr>
              <p:cNvSpPr/>
              <p:nvPr/>
            </p:nvSpPr>
            <p:spPr>
              <a:xfrm>
                <a:off x="3972984" y="741656"/>
                <a:ext cx="244968" cy="190778"/>
              </a:xfrm>
              <a:prstGeom prst="ellipse">
                <a:avLst/>
              </a:prstGeom>
              <a:solidFill>
                <a:schemeClr val="accent4">
                  <a:lumMod val="60000"/>
                  <a:lumOff val="4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アーチ 98">
                <a:extLst>
                  <a:ext uri="{FF2B5EF4-FFF2-40B4-BE49-F238E27FC236}">
                    <a16:creationId xmlns:a16="http://schemas.microsoft.com/office/drawing/2014/main" id="{05B4A883-1BF1-46B3-BA5A-42D8EDA84F34}"/>
                  </a:ext>
                </a:extLst>
              </p:cNvPr>
              <p:cNvSpPr/>
              <p:nvPr/>
            </p:nvSpPr>
            <p:spPr>
              <a:xfrm>
                <a:off x="4081078" y="7670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アーチ 99">
                <a:extLst>
                  <a:ext uri="{FF2B5EF4-FFF2-40B4-BE49-F238E27FC236}">
                    <a16:creationId xmlns:a16="http://schemas.microsoft.com/office/drawing/2014/main" id="{1F92CB4D-19B2-497E-B8D9-B04F548A9DFD}"/>
                  </a:ext>
                </a:extLst>
              </p:cNvPr>
              <p:cNvSpPr/>
              <p:nvPr/>
            </p:nvSpPr>
            <p:spPr>
              <a:xfrm>
                <a:off x="4062028" y="792454"/>
                <a:ext cx="197235" cy="197235"/>
              </a:xfrm>
              <a:prstGeom prst="blockArc">
                <a:avLst>
                  <a:gd name="adj1" fmla="val 14559686"/>
                  <a:gd name="adj2" fmla="val 20466332"/>
                  <a:gd name="adj3" fmla="val 20173"/>
                </a:avLst>
              </a:pr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楕円 100">
                <a:extLst>
                  <a:ext uri="{FF2B5EF4-FFF2-40B4-BE49-F238E27FC236}">
                    <a16:creationId xmlns:a16="http://schemas.microsoft.com/office/drawing/2014/main" id="{85BA6F20-8180-4726-AA4A-0D1EA4AFA633}"/>
                  </a:ext>
                </a:extLst>
              </p:cNvPr>
              <p:cNvSpPr/>
              <p:nvPr/>
            </p:nvSpPr>
            <p:spPr>
              <a:xfrm>
                <a:off x="3973742" y="720991"/>
                <a:ext cx="243452" cy="168644"/>
              </a:xfrm>
              <a:prstGeom prst="ellipse">
                <a:avLst/>
              </a:pr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A3D120BC-22E9-4AF4-B02D-C6DDCB96ABE8}"/>
                </a:ext>
              </a:extLst>
            </p:cNvPr>
            <p:cNvGrpSpPr/>
            <p:nvPr/>
          </p:nvGrpSpPr>
          <p:grpSpPr>
            <a:xfrm rot="20763684">
              <a:off x="4746077" y="1488189"/>
              <a:ext cx="203762" cy="390040"/>
              <a:chOff x="4983702" y="1521183"/>
              <a:chExt cx="261720" cy="423923"/>
            </a:xfrm>
          </p:grpSpPr>
          <p:sp>
            <p:nvSpPr>
              <p:cNvPr id="93" name="楕円 63">
                <a:extLst>
                  <a:ext uri="{FF2B5EF4-FFF2-40B4-BE49-F238E27FC236}">
                    <a16:creationId xmlns:a16="http://schemas.microsoft.com/office/drawing/2014/main" id="{972D3571-3164-4B0B-956A-CFCEF3BED85E}"/>
                  </a:ext>
                </a:extLst>
              </p:cNvPr>
              <p:cNvSpPr/>
              <p:nvPr/>
            </p:nvSpPr>
            <p:spPr>
              <a:xfrm rot="2700000">
                <a:off x="4930514" y="1583640"/>
                <a:ext cx="377365" cy="252451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4" name="楕円 63">
                <a:extLst>
                  <a:ext uri="{FF2B5EF4-FFF2-40B4-BE49-F238E27FC236}">
                    <a16:creationId xmlns:a16="http://schemas.microsoft.com/office/drawing/2014/main" id="{80A788D1-7FD3-484C-B187-FEB09BCCA054}"/>
                  </a:ext>
                </a:extLst>
              </p:cNvPr>
              <p:cNvSpPr/>
              <p:nvPr/>
            </p:nvSpPr>
            <p:spPr>
              <a:xfrm rot="2700000">
                <a:off x="4877915" y="1673528"/>
                <a:ext cx="377365" cy="165792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grpSp>
          <p:nvGrpSpPr>
            <p:cNvPr id="83" name="グループ化 82">
              <a:extLst>
                <a:ext uri="{FF2B5EF4-FFF2-40B4-BE49-F238E27FC236}">
                  <a16:creationId xmlns:a16="http://schemas.microsoft.com/office/drawing/2014/main" id="{F0C34926-087B-4A7B-9ECF-C7384A138C0F}"/>
                </a:ext>
              </a:extLst>
            </p:cNvPr>
            <p:cNvGrpSpPr/>
            <p:nvPr/>
          </p:nvGrpSpPr>
          <p:grpSpPr>
            <a:xfrm rot="18000000">
              <a:off x="4658812" y="1950082"/>
              <a:ext cx="203762" cy="390040"/>
              <a:chOff x="4983702" y="1521183"/>
              <a:chExt cx="261720" cy="423923"/>
            </a:xfrm>
          </p:grpSpPr>
          <p:sp>
            <p:nvSpPr>
              <p:cNvPr id="91" name="楕円 63">
                <a:extLst>
                  <a:ext uri="{FF2B5EF4-FFF2-40B4-BE49-F238E27FC236}">
                    <a16:creationId xmlns:a16="http://schemas.microsoft.com/office/drawing/2014/main" id="{3E2DF38C-6711-436A-B1A8-B5D53D1039C7}"/>
                  </a:ext>
                </a:extLst>
              </p:cNvPr>
              <p:cNvSpPr/>
              <p:nvPr/>
            </p:nvSpPr>
            <p:spPr>
              <a:xfrm rot="2700000">
                <a:off x="4930514" y="1583640"/>
                <a:ext cx="377365" cy="252451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solidFill>
                <a:schemeClr val="bg1">
                  <a:lumMod val="9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  <p:sp>
            <p:nvSpPr>
              <p:cNvPr id="92" name="楕円 63">
                <a:extLst>
                  <a:ext uri="{FF2B5EF4-FFF2-40B4-BE49-F238E27FC236}">
                    <a16:creationId xmlns:a16="http://schemas.microsoft.com/office/drawing/2014/main" id="{19DEDC2F-6B10-4F49-A160-6FF5CAE63A44}"/>
                  </a:ext>
                </a:extLst>
              </p:cNvPr>
              <p:cNvSpPr/>
              <p:nvPr/>
            </p:nvSpPr>
            <p:spPr>
              <a:xfrm rot="2700000">
                <a:off x="4877915" y="1673528"/>
                <a:ext cx="377365" cy="165792"/>
              </a:xfrm>
              <a:custGeom>
                <a:avLst/>
                <a:gdLst>
                  <a:gd name="connsiteX0" fmla="*/ 0 w 1423988"/>
                  <a:gd name="connsiteY0" fmla="*/ 500063 h 1000125"/>
                  <a:gd name="connsiteX1" fmla="*/ 711994 w 1423988"/>
                  <a:gd name="connsiteY1" fmla="*/ 0 h 1000125"/>
                  <a:gd name="connsiteX2" fmla="*/ 1423988 w 1423988"/>
                  <a:gd name="connsiteY2" fmla="*/ 500063 h 1000125"/>
                  <a:gd name="connsiteX3" fmla="*/ 711994 w 1423988"/>
                  <a:gd name="connsiteY3" fmla="*/ 1000126 h 1000125"/>
                  <a:gd name="connsiteX4" fmla="*/ 0 w 1423988"/>
                  <a:gd name="connsiteY4" fmla="*/ 500063 h 1000125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000126"/>
                  <a:gd name="connsiteX1" fmla="*/ 711994 w 1423988"/>
                  <a:gd name="connsiteY1" fmla="*/ 0 h 1000126"/>
                  <a:gd name="connsiteX2" fmla="*/ 1423988 w 1423988"/>
                  <a:gd name="connsiteY2" fmla="*/ 500063 h 1000126"/>
                  <a:gd name="connsiteX3" fmla="*/ 711994 w 1423988"/>
                  <a:gd name="connsiteY3" fmla="*/ 1000126 h 1000126"/>
                  <a:gd name="connsiteX4" fmla="*/ 0 w 1423988"/>
                  <a:gd name="connsiteY4" fmla="*/ 500063 h 1000126"/>
                  <a:gd name="connsiteX0" fmla="*/ 0 w 1423988"/>
                  <a:gd name="connsiteY0" fmla="*/ 500063 h 1216026"/>
                  <a:gd name="connsiteX1" fmla="*/ 711994 w 1423988"/>
                  <a:gd name="connsiteY1" fmla="*/ 0 h 1216026"/>
                  <a:gd name="connsiteX2" fmla="*/ 1423988 w 1423988"/>
                  <a:gd name="connsiteY2" fmla="*/ 500063 h 1216026"/>
                  <a:gd name="connsiteX3" fmla="*/ 711994 w 1423988"/>
                  <a:gd name="connsiteY3" fmla="*/ 1216026 h 1216026"/>
                  <a:gd name="connsiteX4" fmla="*/ 0 w 1423988"/>
                  <a:gd name="connsiteY4" fmla="*/ 500063 h 121602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423988" h="1216026">
                    <a:moveTo>
                      <a:pt x="0" y="500063"/>
                    </a:moveTo>
                    <a:cubicBezTo>
                      <a:pt x="0" y="223886"/>
                      <a:pt x="318771" y="0"/>
                      <a:pt x="711994" y="0"/>
                    </a:cubicBezTo>
                    <a:cubicBezTo>
                      <a:pt x="1105217" y="0"/>
                      <a:pt x="1423988" y="223886"/>
                      <a:pt x="1423988" y="500063"/>
                    </a:cubicBezTo>
                    <a:cubicBezTo>
                      <a:pt x="1423988" y="776240"/>
                      <a:pt x="1105217" y="1216026"/>
                      <a:pt x="711994" y="1216026"/>
                    </a:cubicBezTo>
                    <a:cubicBezTo>
                      <a:pt x="318771" y="1216026"/>
                      <a:pt x="0" y="776240"/>
                      <a:pt x="0" y="500063"/>
                    </a:cubicBezTo>
                    <a:close/>
                  </a:path>
                </a:pathLst>
              </a:custGeom>
              <a:pattFill prst="dkVert">
                <a:fgClr>
                  <a:schemeClr val="tx1">
                    <a:lumMod val="75000"/>
                    <a:lumOff val="25000"/>
                  </a:schemeClr>
                </a:fgClr>
                <a:bgClr>
                  <a:schemeClr val="bg1">
                    <a:lumMod val="50000"/>
                  </a:schemeClr>
                </a:bgClr>
              </a:patt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dirty="0"/>
              </a:p>
            </p:txBody>
          </p:sp>
        </p:grpSp>
        <p:sp>
          <p:nvSpPr>
            <p:cNvPr id="84" name="円: 塗りつぶしなし 83">
              <a:extLst>
                <a:ext uri="{FF2B5EF4-FFF2-40B4-BE49-F238E27FC236}">
                  <a16:creationId xmlns:a16="http://schemas.microsoft.com/office/drawing/2014/main" id="{6990CA07-DC7A-41DA-86E2-E46C3F4990DE}"/>
                </a:ext>
              </a:extLst>
            </p:cNvPr>
            <p:cNvSpPr/>
            <p:nvPr/>
          </p:nvSpPr>
          <p:spPr>
            <a:xfrm>
              <a:off x="4507736" y="231052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5" name="円: 塗りつぶしなし 84">
              <a:extLst>
                <a:ext uri="{FF2B5EF4-FFF2-40B4-BE49-F238E27FC236}">
                  <a16:creationId xmlns:a16="http://schemas.microsoft.com/office/drawing/2014/main" id="{6E96C598-6A44-4B8B-8289-470F063F5F3F}"/>
                </a:ext>
              </a:extLst>
            </p:cNvPr>
            <p:cNvSpPr/>
            <p:nvPr/>
          </p:nvSpPr>
          <p:spPr>
            <a:xfrm>
              <a:off x="3967986" y="2154946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6" name="円: 塗りつぶしなし 85">
              <a:extLst>
                <a:ext uri="{FF2B5EF4-FFF2-40B4-BE49-F238E27FC236}">
                  <a16:creationId xmlns:a16="http://schemas.microsoft.com/office/drawing/2014/main" id="{DA7D6126-A539-455D-818D-44060175A350}"/>
                </a:ext>
              </a:extLst>
            </p:cNvPr>
            <p:cNvSpPr/>
            <p:nvPr/>
          </p:nvSpPr>
          <p:spPr>
            <a:xfrm>
              <a:off x="4307711" y="145962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7" name="円: 塗りつぶしなし 86">
              <a:extLst>
                <a:ext uri="{FF2B5EF4-FFF2-40B4-BE49-F238E27FC236}">
                  <a16:creationId xmlns:a16="http://schemas.microsoft.com/office/drawing/2014/main" id="{D3FAD8D7-8EFB-45DD-A396-B5A6B9C570DC}"/>
                </a:ext>
              </a:extLst>
            </p:cNvPr>
            <p:cNvSpPr/>
            <p:nvPr/>
          </p:nvSpPr>
          <p:spPr>
            <a:xfrm rot="18900000">
              <a:off x="3907814" y="1600220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8" name="円: 塗りつぶしなし 87">
              <a:extLst>
                <a:ext uri="{FF2B5EF4-FFF2-40B4-BE49-F238E27FC236}">
                  <a16:creationId xmlns:a16="http://schemas.microsoft.com/office/drawing/2014/main" id="{31FB9A3F-BCAB-4F8E-AE39-2268A1BA7E48}"/>
                </a:ext>
              </a:extLst>
            </p:cNvPr>
            <p:cNvSpPr/>
            <p:nvPr/>
          </p:nvSpPr>
          <p:spPr>
            <a:xfrm rot="900000">
              <a:off x="3704613" y="1908196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89" name="円: 塗りつぶしなし 88">
              <a:extLst>
                <a:ext uri="{FF2B5EF4-FFF2-40B4-BE49-F238E27FC236}">
                  <a16:creationId xmlns:a16="http://schemas.microsoft.com/office/drawing/2014/main" id="{F1FFF9EA-51F0-423C-BE45-EDAEF72B9E0F}"/>
                </a:ext>
              </a:extLst>
            </p:cNvPr>
            <p:cNvSpPr/>
            <p:nvPr/>
          </p:nvSpPr>
          <p:spPr>
            <a:xfrm rot="900000">
              <a:off x="5066688" y="1711345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0" name="円: 塗りつぶしなし 89">
              <a:extLst>
                <a:ext uri="{FF2B5EF4-FFF2-40B4-BE49-F238E27FC236}">
                  <a16:creationId xmlns:a16="http://schemas.microsoft.com/office/drawing/2014/main" id="{C6B80C1B-E8FB-496E-9DD3-0BABF6B02A1C}"/>
                </a:ext>
              </a:extLst>
            </p:cNvPr>
            <p:cNvSpPr/>
            <p:nvPr/>
          </p:nvSpPr>
          <p:spPr>
            <a:xfrm>
              <a:off x="5006363" y="2098695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F23DFBB8-3E14-47B4-8855-11F5540C9F9D}"/>
              </a:ext>
            </a:extLst>
          </p:cNvPr>
          <p:cNvGrpSpPr/>
          <p:nvPr/>
        </p:nvGrpSpPr>
        <p:grpSpPr>
          <a:xfrm>
            <a:off x="6886455" y="3926713"/>
            <a:ext cx="2026444" cy="2360348"/>
            <a:chOff x="6222206" y="3859477"/>
            <a:chExt cx="2026444" cy="2360348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C17B77FA-1549-4B0F-80F3-44DE6B0A6A70}"/>
                </a:ext>
              </a:extLst>
            </p:cNvPr>
            <p:cNvGrpSpPr/>
            <p:nvPr/>
          </p:nvGrpSpPr>
          <p:grpSpPr>
            <a:xfrm>
              <a:off x="6222206" y="3859477"/>
              <a:ext cx="2026444" cy="2360348"/>
              <a:chOff x="288131" y="366712"/>
              <a:chExt cx="1080000" cy="1257955"/>
            </a:xfrm>
          </p:grpSpPr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3D669CE9-CC12-427F-A8A9-EEC1A15E8DD8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479F999-FF8D-4DC4-947B-008180E627AC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楕円 162">
                <a:extLst>
                  <a:ext uri="{FF2B5EF4-FFF2-40B4-BE49-F238E27FC236}">
                    <a16:creationId xmlns:a16="http://schemas.microsoft.com/office/drawing/2014/main" id="{A63757D1-7DCF-4CDE-86E8-4611B52C9178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楕円 163">
                <a:extLst>
                  <a:ext uri="{FF2B5EF4-FFF2-40B4-BE49-F238E27FC236}">
                    <a16:creationId xmlns:a16="http://schemas.microsoft.com/office/drawing/2014/main" id="{73F73B7F-7DB2-4893-8B0A-D907A7FBB5C3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BE38F603-C93F-41EB-A80D-98E4A7217E63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E3B13B2D-9C68-4750-8219-1AD3561190A9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5666DC3A-023C-49CE-9F09-02896ED9B8D4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chemeClr val="accent2">
                  <a:lumMod val="5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円: 塗りつぶしなし 139">
              <a:extLst>
                <a:ext uri="{FF2B5EF4-FFF2-40B4-BE49-F238E27FC236}">
                  <a16:creationId xmlns:a16="http://schemas.microsoft.com/office/drawing/2014/main" id="{57E7B1E1-7F73-4B32-95E6-B6DEC38ADF25}"/>
                </a:ext>
              </a:extLst>
            </p:cNvPr>
            <p:cNvSpPr/>
            <p:nvPr/>
          </p:nvSpPr>
          <p:spPr>
            <a:xfrm>
              <a:off x="7197597" y="4701295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1" name="円: 塗りつぶしなし 140">
              <a:extLst>
                <a:ext uri="{FF2B5EF4-FFF2-40B4-BE49-F238E27FC236}">
                  <a16:creationId xmlns:a16="http://schemas.microsoft.com/office/drawing/2014/main" id="{9EEA36C6-B453-4438-8FFC-D93FC57F27BA}"/>
                </a:ext>
              </a:extLst>
            </p:cNvPr>
            <p:cNvSpPr/>
            <p:nvPr/>
          </p:nvSpPr>
          <p:spPr>
            <a:xfrm>
              <a:off x="7107109" y="4744158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2" name="円: 塗りつぶしなし 141">
              <a:extLst>
                <a:ext uri="{FF2B5EF4-FFF2-40B4-BE49-F238E27FC236}">
                  <a16:creationId xmlns:a16="http://schemas.microsoft.com/office/drawing/2014/main" id="{79C00B13-9368-4E60-B246-067866D10217}"/>
                </a:ext>
              </a:extLst>
            </p:cNvPr>
            <p:cNvSpPr/>
            <p:nvPr/>
          </p:nvSpPr>
          <p:spPr>
            <a:xfrm>
              <a:off x="6988047" y="4601283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3" name="円: 塗りつぶしなし 142">
              <a:extLst>
                <a:ext uri="{FF2B5EF4-FFF2-40B4-BE49-F238E27FC236}">
                  <a16:creationId xmlns:a16="http://schemas.microsoft.com/office/drawing/2014/main" id="{1FE37E1F-0454-4B1A-80D9-CDC425085486}"/>
                </a:ext>
              </a:extLst>
            </p:cNvPr>
            <p:cNvSpPr/>
            <p:nvPr/>
          </p:nvSpPr>
          <p:spPr>
            <a:xfrm>
              <a:off x="7254747" y="4552370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4" name="円: 塗りつぶしなし 143">
              <a:extLst>
                <a:ext uri="{FF2B5EF4-FFF2-40B4-BE49-F238E27FC236}">
                  <a16:creationId xmlns:a16="http://schemas.microsoft.com/office/drawing/2014/main" id="{9B9DE172-EC16-4D32-AC2D-6E37B8824BEA}"/>
                </a:ext>
              </a:extLst>
            </p:cNvPr>
            <p:cNvSpPr/>
            <p:nvPr/>
          </p:nvSpPr>
          <p:spPr>
            <a:xfrm>
              <a:off x="7135684" y="4623808"/>
              <a:ext cx="228069" cy="148218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45" name="円: 塗りつぶしなし 144">
              <a:extLst>
                <a:ext uri="{FF2B5EF4-FFF2-40B4-BE49-F238E27FC236}">
                  <a16:creationId xmlns:a16="http://schemas.microsoft.com/office/drawing/2014/main" id="{CFBA461B-A455-4AE3-8684-C48059CC4A50}"/>
                </a:ext>
              </a:extLst>
            </p:cNvPr>
            <p:cNvSpPr/>
            <p:nvPr/>
          </p:nvSpPr>
          <p:spPr>
            <a:xfrm>
              <a:off x="7007096" y="4672721"/>
              <a:ext cx="228069" cy="145641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196B6C57-7412-4A23-8F76-0042ACE13463}"/>
                </a:ext>
              </a:extLst>
            </p:cNvPr>
            <p:cNvGrpSpPr/>
            <p:nvPr/>
          </p:nvGrpSpPr>
          <p:grpSpPr>
            <a:xfrm rot="17311415">
              <a:off x="7634325" y="4315877"/>
              <a:ext cx="277983" cy="378357"/>
              <a:chOff x="8664090" y="3711044"/>
              <a:chExt cx="321066" cy="378357"/>
            </a:xfrm>
          </p:grpSpPr>
          <p:sp>
            <p:nvSpPr>
              <p:cNvPr id="159" name="楕円 6">
                <a:extLst>
                  <a:ext uri="{FF2B5EF4-FFF2-40B4-BE49-F238E27FC236}">
                    <a16:creationId xmlns:a16="http://schemas.microsoft.com/office/drawing/2014/main" id="{8642D505-A0D9-4825-AC60-A32E582D02C7}"/>
                  </a:ext>
                </a:extLst>
              </p:cNvPr>
              <p:cNvSpPr/>
              <p:nvPr/>
            </p:nvSpPr>
            <p:spPr>
              <a:xfrm>
                <a:off x="8782050" y="3784600"/>
                <a:ext cx="127000" cy="304801"/>
              </a:xfrm>
              <a:custGeom>
                <a:avLst/>
                <a:gdLst>
                  <a:gd name="connsiteX0" fmla="*/ 0 w 171316"/>
                  <a:gd name="connsiteY0" fmla="*/ 177793 h 355585"/>
                  <a:gd name="connsiteX1" fmla="*/ 85658 w 171316"/>
                  <a:gd name="connsiteY1" fmla="*/ 0 h 355585"/>
                  <a:gd name="connsiteX2" fmla="*/ 171316 w 171316"/>
                  <a:gd name="connsiteY2" fmla="*/ 177793 h 355585"/>
                  <a:gd name="connsiteX3" fmla="*/ 85658 w 171316"/>
                  <a:gd name="connsiteY3" fmla="*/ 355586 h 355585"/>
                  <a:gd name="connsiteX4" fmla="*/ 0 w 171316"/>
                  <a:gd name="connsiteY4" fmla="*/ 177793 h 355585"/>
                  <a:gd name="connsiteX0" fmla="*/ 0 w 107816"/>
                  <a:gd name="connsiteY0" fmla="*/ 177793 h 355586"/>
                  <a:gd name="connsiteX1" fmla="*/ 22158 w 107816"/>
                  <a:gd name="connsiteY1" fmla="*/ 0 h 355586"/>
                  <a:gd name="connsiteX2" fmla="*/ 107816 w 107816"/>
                  <a:gd name="connsiteY2" fmla="*/ 177793 h 355586"/>
                  <a:gd name="connsiteX3" fmla="*/ 22158 w 107816"/>
                  <a:gd name="connsiteY3" fmla="*/ 355586 h 355586"/>
                  <a:gd name="connsiteX4" fmla="*/ 0 w 107816"/>
                  <a:gd name="connsiteY4" fmla="*/ 177793 h 355586"/>
                  <a:gd name="connsiteX0" fmla="*/ 8 w 139574"/>
                  <a:gd name="connsiteY0" fmla="*/ 177793 h 355586"/>
                  <a:gd name="connsiteX1" fmla="*/ 22166 w 139574"/>
                  <a:gd name="connsiteY1" fmla="*/ 0 h 355586"/>
                  <a:gd name="connsiteX2" fmla="*/ 139574 w 139574"/>
                  <a:gd name="connsiteY2" fmla="*/ 177793 h 355586"/>
                  <a:gd name="connsiteX3" fmla="*/ 22166 w 139574"/>
                  <a:gd name="connsiteY3" fmla="*/ 355586 h 355586"/>
                  <a:gd name="connsiteX4" fmla="*/ 8 w 139574"/>
                  <a:gd name="connsiteY4" fmla="*/ 177793 h 355586"/>
                  <a:gd name="connsiteX0" fmla="*/ 15676 w 123492"/>
                  <a:gd name="connsiteY0" fmla="*/ 177793 h 355586"/>
                  <a:gd name="connsiteX1" fmla="*/ 6084 w 123492"/>
                  <a:gd name="connsiteY1" fmla="*/ 0 h 355586"/>
                  <a:gd name="connsiteX2" fmla="*/ 123492 w 123492"/>
                  <a:gd name="connsiteY2" fmla="*/ 177793 h 355586"/>
                  <a:gd name="connsiteX3" fmla="*/ 6084 w 123492"/>
                  <a:gd name="connsiteY3" fmla="*/ 355586 h 355586"/>
                  <a:gd name="connsiteX4" fmla="*/ 15676 w 123492"/>
                  <a:gd name="connsiteY4" fmla="*/ 177793 h 355586"/>
                  <a:gd name="connsiteX0" fmla="*/ 29450 w 137266"/>
                  <a:gd name="connsiteY0" fmla="*/ 177793 h 361104"/>
                  <a:gd name="connsiteX1" fmla="*/ 19858 w 137266"/>
                  <a:gd name="connsiteY1" fmla="*/ 0 h 361104"/>
                  <a:gd name="connsiteX2" fmla="*/ 137266 w 137266"/>
                  <a:gd name="connsiteY2" fmla="*/ 177793 h 361104"/>
                  <a:gd name="connsiteX3" fmla="*/ 19858 w 137266"/>
                  <a:gd name="connsiteY3" fmla="*/ 355586 h 361104"/>
                  <a:gd name="connsiteX4" fmla="*/ 29450 w 137266"/>
                  <a:gd name="connsiteY4" fmla="*/ 177793 h 36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66" h="361104">
                    <a:moveTo>
                      <a:pt x="29450" y="177793"/>
                    </a:moveTo>
                    <a:cubicBezTo>
                      <a:pt x="29450" y="79601"/>
                      <a:pt x="1889" y="0"/>
                      <a:pt x="19858" y="0"/>
                    </a:cubicBezTo>
                    <a:cubicBezTo>
                      <a:pt x="37827" y="0"/>
                      <a:pt x="137266" y="79601"/>
                      <a:pt x="137266" y="177793"/>
                    </a:cubicBezTo>
                    <a:cubicBezTo>
                      <a:pt x="137266" y="275985"/>
                      <a:pt x="69577" y="387336"/>
                      <a:pt x="19858" y="355586"/>
                    </a:cubicBezTo>
                    <a:cubicBezTo>
                      <a:pt x="-29861" y="323836"/>
                      <a:pt x="29450" y="275985"/>
                      <a:pt x="29450" y="17779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楕円 5">
                <a:extLst>
                  <a:ext uri="{FF2B5EF4-FFF2-40B4-BE49-F238E27FC236}">
                    <a16:creationId xmlns:a16="http://schemas.microsoft.com/office/drawing/2014/main" id="{EFBF684B-080C-473B-B446-F5DFFD6E501C}"/>
                  </a:ext>
                </a:extLst>
              </p:cNvPr>
              <p:cNvSpPr/>
              <p:nvPr/>
            </p:nvSpPr>
            <p:spPr>
              <a:xfrm rot="20980247">
                <a:off x="8664090" y="3711044"/>
                <a:ext cx="321066" cy="200498"/>
              </a:xfrm>
              <a:custGeom>
                <a:avLst/>
                <a:gdLst>
                  <a:gd name="connsiteX0" fmla="*/ 0 w 488950"/>
                  <a:gd name="connsiteY0" fmla="*/ 112979 h 225957"/>
                  <a:gd name="connsiteX1" fmla="*/ 244475 w 488950"/>
                  <a:gd name="connsiteY1" fmla="*/ 0 h 225957"/>
                  <a:gd name="connsiteX2" fmla="*/ 488950 w 488950"/>
                  <a:gd name="connsiteY2" fmla="*/ 112979 h 225957"/>
                  <a:gd name="connsiteX3" fmla="*/ 244475 w 488950"/>
                  <a:gd name="connsiteY3" fmla="*/ 225958 h 225957"/>
                  <a:gd name="connsiteX4" fmla="*/ 0 w 488950"/>
                  <a:gd name="connsiteY4" fmla="*/ 112979 h 225957"/>
                  <a:gd name="connsiteX0" fmla="*/ 7 w 488957"/>
                  <a:gd name="connsiteY0" fmla="*/ 163779 h 276758"/>
                  <a:gd name="connsiteX1" fmla="*/ 238132 w 488957"/>
                  <a:gd name="connsiteY1" fmla="*/ 0 h 276758"/>
                  <a:gd name="connsiteX2" fmla="*/ 488957 w 488957"/>
                  <a:gd name="connsiteY2" fmla="*/ 163779 h 276758"/>
                  <a:gd name="connsiteX3" fmla="*/ 244482 w 488957"/>
                  <a:gd name="connsiteY3" fmla="*/ 276758 h 276758"/>
                  <a:gd name="connsiteX4" fmla="*/ 7 w 488957"/>
                  <a:gd name="connsiteY4" fmla="*/ 163779 h 276758"/>
                  <a:gd name="connsiteX0" fmla="*/ 9 w 488959"/>
                  <a:gd name="connsiteY0" fmla="*/ 163779 h 276758"/>
                  <a:gd name="connsiteX1" fmla="*/ 238134 w 488959"/>
                  <a:gd name="connsiteY1" fmla="*/ 0 h 276758"/>
                  <a:gd name="connsiteX2" fmla="*/ 488959 w 488959"/>
                  <a:gd name="connsiteY2" fmla="*/ 163779 h 276758"/>
                  <a:gd name="connsiteX3" fmla="*/ 244484 w 488959"/>
                  <a:gd name="connsiteY3" fmla="*/ 276758 h 276758"/>
                  <a:gd name="connsiteX4" fmla="*/ 9 w 488959"/>
                  <a:gd name="connsiteY4" fmla="*/ 163779 h 2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959" h="276758">
                    <a:moveTo>
                      <a:pt x="9" y="163779"/>
                    </a:moveTo>
                    <a:cubicBezTo>
                      <a:pt x="-1049" y="117653"/>
                      <a:pt x="84064" y="0"/>
                      <a:pt x="238134" y="0"/>
                    </a:cubicBezTo>
                    <a:cubicBezTo>
                      <a:pt x="392204" y="0"/>
                      <a:pt x="488959" y="101382"/>
                      <a:pt x="488959" y="163779"/>
                    </a:cubicBezTo>
                    <a:cubicBezTo>
                      <a:pt x="488959" y="226176"/>
                      <a:pt x="379504" y="276758"/>
                      <a:pt x="244484" y="276758"/>
                    </a:cubicBezTo>
                    <a:cubicBezTo>
                      <a:pt x="109464" y="276758"/>
                      <a:pt x="1067" y="209905"/>
                      <a:pt x="9" y="16377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7" name="グループ化 146">
              <a:extLst>
                <a:ext uri="{FF2B5EF4-FFF2-40B4-BE49-F238E27FC236}">
                  <a16:creationId xmlns:a16="http://schemas.microsoft.com/office/drawing/2014/main" id="{D3B7FE18-D9D5-48BB-B15A-62AB2023FA65}"/>
                </a:ext>
              </a:extLst>
            </p:cNvPr>
            <p:cNvGrpSpPr/>
            <p:nvPr/>
          </p:nvGrpSpPr>
          <p:grpSpPr>
            <a:xfrm rot="14232427">
              <a:off x="6637347" y="4321162"/>
              <a:ext cx="277983" cy="378357"/>
              <a:chOff x="8664090" y="3711044"/>
              <a:chExt cx="321066" cy="378357"/>
            </a:xfrm>
          </p:grpSpPr>
          <p:sp>
            <p:nvSpPr>
              <p:cNvPr id="157" name="楕円 6">
                <a:extLst>
                  <a:ext uri="{FF2B5EF4-FFF2-40B4-BE49-F238E27FC236}">
                    <a16:creationId xmlns:a16="http://schemas.microsoft.com/office/drawing/2014/main" id="{62248350-FE89-49B5-9036-3D30D2DC0E7C}"/>
                  </a:ext>
                </a:extLst>
              </p:cNvPr>
              <p:cNvSpPr/>
              <p:nvPr/>
            </p:nvSpPr>
            <p:spPr>
              <a:xfrm>
                <a:off x="8782050" y="3784600"/>
                <a:ext cx="127000" cy="304801"/>
              </a:xfrm>
              <a:custGeom>
                <a:avLst/>
                <a:gdLst>
                  <a:gd name="connsiteX0" fmla="*/ 0 w 171316"/>
                  <a:gd name="connsiteY0" fmla="*/ 177793 h 355585"/>
                  <a:gd name="connsiteX1" fmla="*/ 85658 w 171316"/>
                  <a:gd name="connsiteY1" fmla="*/ 0 h 355585"/>
                  <a:gd name="connsiteX2" fmla="*/ 171316 w 171316"/>
                  <a:gd name="connsiteY2" fmla="*/ 177793 h 355585"/>
                  <a:gd name="connsiteX3" fmla="*/ 85658 w 171316"/>
                  <a:gd name="connsiteY3" fmla="*/ 355586 h 355585"/>
                  <a:gd name="connsiteX4" fmla="*/ 0 w 171316"/>
                  <a:gd name="connsiteY4" fmla="*/ 177793 h 355585"/>
                  <a:gd name="connsiteX0" fmla="*/ 0 w 107816"/>
                  <a:gd name="connsiteY0" fmla="*/ 177793 h 355586"/>
                  <a:gd name="connsiteX1" fmla="*/ 22158 w 107816"/>
                  <a:gd name="connsiteY1" fmla="*/ 0 h 355586"/>
                  <a:gd name="connsiteX2" fmla="*/ 107816 w 107816"/>
                  <a:gd name="connsiteY2" fmla="*/ 177793 h 355586"/>
                  <a:gd name="connsiteX3" fmla="*/ 22158 w 107816"/>
                  <a:gd name="connsiteY3" fmla="*/ 355586 h 355586"/>
                  <a:gd name="connsiteX4" fmla="*/ 0 w 107816"/>
                  <a:gd name="connsiteY4" fmla="*/ 177793 h 355586"/>
                  <a:gd name="connsiteX0" fmla="*/ 8 w 139574"/>
                  <a:gd name="connsiteY0" fmla="*/ 177793 h 355586"/>
                  <a:gd name="connsiteX1" fmla="*/ 22166 w 139574"/>
                  <a:gd name="connsiteY1" fmla="*/ 0 h 355586"/>
                  <a:gd name="connsiteX2" fmla="*/ 139574 w 139574"/>
                  <a:gd name="connsiteY2" fmla="*/ 177793 h 355586"/>
                  <a:gd name="connsiteX3" fmla="*/ 22166 w 139574"/>
                  <a:gd name="connsiteY3" fmla="*/ 355586 h 355586"/>
                  <a:gd name="connsiteX4" fmla="*/ 8 w 139574"/>
                  <a:gd name="connsiteY4" fmla="*/ 177793 h 355586"/>
                  <a:gd name="connsiteX0" fmla="*/ 15676 w 123492"/>
                  <a:gd name="connsiteY0" fmla="*/ 177793 h 355586"/>
                  <a:gd name="connsiteX1" fmla="*/ 6084 w 123492"/>
                  <a:gd name="connsiteY1" fmla="*/ 0 h 355586"/>
                  <a:gd name="connsiteX2" fmla="*/ 123492 w 123492"/>
                  <a:gd name="connsiteY2" fmla="*/ 177793 h 355586"/>
                  <a:gd name="connsiteX3" fmla="*/ 6084 w 123492"/>
                  <a:gd name="connsiteY3" fmla="*/ 355586 h 355586"/>
                  <a:gd name="connsiteX4" fmla="*/ 15676 w 123492"/>
                  <a:gd name="connsiteY4" fmla="*/ 177793 h 355586"/>
                  <a:gd name="connsiteX0" fmla="*/ 29450 w 137266"/>
                  <a:gd name="connsiteY0" fmla="*/ 177793 h 361104"/>
                  <a:gd name="connsiteX1" fmla="*/ 19858 w 137266"/>
                  <a:gd name="connsiteY1" fmla="*/ 0 h 361104"/>
                  <a:gd name="connsiteX2" fmla="*/ 137266 w 137266"/>
                  <a:gd name="connsiteY2" fmla="*/ 177793 h 361104"/>
                  <a:gd name="connsiteX3" fmla="*/ 19858 w 137266"/>
                  <a:gd name="connsiteY3" fmla="*/ 355586 h 361104"/>
                  <a:gd name="connsiteX4" fmla="*/ 29450 w 137266"/>
                  <a:gd name="connsiteY4" fmla="*/ 177793 h 36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66" h="361104">
                    <a:moveTo>
                      <a:pt x="29450" y="177793"/>
                    </a:moveTo>
                    <a:cubicBezTo>
                      <a:pt x="29450" y="79601"/>
                      <a:pt x="1889" y="0"/>
                      <a:pt x="19858" y="0"/>
                    </a:cubicBezTo>
                    <a:cubicBezTo>
                      <a:pt x="37827" y="0"/>
                      <a:pt x="137266" y="79601"/>
                      <a:pt x="137266" y="177793"/>
                    </a:cubicBezTo>
                    <a:cubicBezTo>
                      <a:pt x="137266" y="275985"/>
                      <a:pt x="69577" y="387336"/>
                      <a:pt x="19858" y="355586"/>
                    </a:cubicBezTo>
                    <a:cubicBezTo>
                      <a:pt x="-29861" y="323836"/>
                      <a:pt x="29450" y="275985"/>
                      <a:pt x="29450" y="17779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8" name="楕円 5">
                <a:extLst>
                  <a:ext uri="{FF2B5EF4-FFF2-40B4-BE49-F238E27FC236}">
                    <a16:creationId xmlns:a16="http://schemas.microsoft.com/office/drawing/2014/main" id="{B5D47B46-59F2-4EE8-9AE9-EB5AAC113AA5}"/>
                  </a:ext>
                </a:extLst>
              </p:cNvPr>
              <p:cNvSpPr/>
              <p:nvPr/>
            </p:nvSpPr>
            <p:spPr>
              <a:xfrm rot="20980247">
                <a:off x="8664090" y="3711044"/>
                <a:ext cx="321066" cy="200498"/>
              </a:xfrm>
              <a:custGeom>
                <a:avLst/>
                <a:gdLst>
                  <a:gd name="connsiteX0" fmla="*/ 0 w 488950"/>
                  <a:gd name="connsiteY0" fmla="*/ 112979 h 225957"/>
                  <a:gd name="connsiteX1" fmla="*/ 244475 w 488950"/>
                  <a:gd name="connsiteY1" fmla="*/ 0 h 225957"/>
                  <a:gd name="connsiteX2" fmla="*/ 488950 w 488950"/>
                  <a:gd name="connsiteY2" fmla="*/ 112979 h 225957"/>
                  <a:gd name="connsiteX3" fmla="*/ 244475 w 488950"/>
                  <a:gd name="connsiteY3" fmla="*/ 225958 h 225957"/>
                  <a:gd name="connsiteX4" fmla="*/ 0 w 488950"/>
                  <a:gd name="connsiteY4" fmla="*/ 112979 h 225957"/>
                  <a:gd name="connsiteX0" fmla="*/ 7 w 488957"/>
                  <a:gd name="connsiteY0" fmla="*/ 163779 h 276758"/>
                  <a:gd name="connsiteX1" fmla="*/ 238132 w 488957"/>
                  <a:gd name="connsiteY1" fmla="*/ 0 h 276758"/>
                  <a:gd name="connsiteX2" fmla="*/ 488957 w 488957"/>
                  <a:gd name="connsiteY2" fmla="*/ 163779 h 276758"/>
                  <a:gd name="connsiteX3" fmla="*/ 244482 w 488957"/>
                  <a:gd name="connsiteY3" fmla="*/ 276758 h 276758"/>
                  <a:gd name="connsiteX4" fmla="*/ 7 w 488957"/>
                  <a:gd name="connsiteY4" fmla="*/ 163779 h 276758"/>
                  <a:gd name="connsiteX0" fmla="*/ 9 w 488959"/>
                  <a:gd name="connsiteY0" fmla="*/ 163779 h 276758"/>
                  <a:gd name="connsiteX1" fmla="*/ 238134 w 488959"/>
                  <a:gd name="connsiteY1" fmla="*/ 0 h 276758"/>
                  <a:gd name="connsiteX2" fmla="*/ 488959 w 488959"/>
                  <a:gd name="connsiteY2" fmla="*/ 163779 h 276758"/>
                  <a:gd name="connsiteX3" fmla="*/ 244484 w 488959"/>
                  <a:gd name="connsiteY3" fmla="*/ 276758 h 276758"/>
                  <a:gd name="connsiteX4" fmla="*/ 9 w 488959"/>
                  <a:gd name="connsiteY4" fmla="*/ 163779 h 2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959" h="276758">
                    <a:moveTo>
                      <a:pt x="9" y="163779"/>
                    </a:moveTo>
                    <a:cubicBezTo>
                      <a:pt x="-1049" y="117653"/>
                      <a:pt x="84064" y="0"/>
                      <a:pt x="238134" y="0"/>
                    </a:cubicBezTo>
                    <a:cubicBezTo>
                      <a:pt x="392204" y="0"/>
                      <a:pt x="488959" y="101382"/>
                      <a:pt x="488959" y="163779"/>
                    </a:cubicBezTo>
                    <a:cubicBezTo>
                      <a:pt x="488959" y="226176"/>
                      <a:pt x="379504" y="276758"/>
                      <a:pt x="244484" y="276758"/>
                    </a:cubicBezTo>
                    <a:cubicBezTo>
                      <a:pt x="109464" y="276758"/>
                      <a:pt x="1067" y="209905"/>
                      <a:pt x="9" y="16377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5AFF5B1E-13C3-48D8-9688-C3489AD84B97}"/>
                </a:ext>
              </a:extLst>
            </p:cNvPr>
            <p:cNvGrpSpPr/>
            <p:nvPr/>
          </p:nvGrpSpPr>
          <p:grpSpPr>
            <a:xfrm rot="5400000">
              <a:off x="7110726" y="4932541"/>
              <a:ext cx="277983" cy="378357"/>
              <a:chOff x="8664090" y="3711044"/>
              <a:chExt cx="321066" cy="378357"/>
            </a:xfrm>
          </p:grpSpPr>
          <p:sp>
            <p:nvSpPr>
              <p:cNvPr id="155" name="楕円 6">
                <a:extLst>
                  <a:ext uri="{FF2B5EF4-FFF2-40B4-BE49-F238E27FC236}">
                    <a16:creationId xmlns:a16="http://schemas.microsoft.com/office/drawing/2014/main" id="{60D7FE52-52A7-4BEA-BF34-C541830DBB0F}"/>
                  </a:ext>
                </a:extLst>
              </p:cNvPr>
              <p:cNvSpPr/>
              <p:nvPr/>
            </p:nvSpPr>
            <p:spPr>
              <a:xfrm>
                <a:off x="8782050" y="3784600"/>
                <a:ext cx="127000" cy="304801"/>
              </a:xfrm>
              <a:custGeom>
                <a:avLst/>
                <a:gdLst>
                  <a:gd name="connsiteX0" fmla="*/ 0 w 171316"/>
                  <a:gd name="connsiteY0" fmla="*/ 177793 h 355585"/>
                  <a:gd name="connsiteX1" fmla="*/ 85658 w 171316"/>
                  <a:gd name="connsiteY1" fmla="*/ 0 h 355585"/>
                  <a:gd name="connsiteX2" fmla="*/ 171316 w 171316"/>
                  <a:gd name="connsiteY2" fmla="*/ 177793 h 355585"/>
                  <a:gd name="connsiteX3" fmla="*/ 85658 w 171316"/>
                  <a:gd name="connsiteY3" fmla="*/ 355586 h 355585"/>
                  <a:gd name="connsiteX4" fmla="*/ 0 w 171316"/>
                  <a:gd name="connsiteY4" fmla="*/ 177793 h 355585"/>
                  <a:gd name="connsiteX0" fmla="*/ 0 w 107816"/>
                  <a:gd name="connsiteY0" fmla="*/ 177793 h 355586"/>
                  <a:gd name="connsiteX1" fmla="*/ 22158 w 107816"/>
                  <a:gd name="connsiteY1" fmla="*/ 0 h 355586"/>
                  <a:gd name="connsiteX2" fmla="*/ 107816 w 107816"/>
                  <a:gd name="connsiteY2" fmla="*/ 177793 h 355586"/>
                  <a:gd name="connsiteX3" fmla="*/ 22158 w 107816"/>
                  <a:gd name="connsiteY3" fmla="*/ 355586 h 355586"/>
                  <a:gd name="connsiteX4" fmla="*/ 0 w 107816"/>
                  <a:gd name="connsiteY4" fmla="*/ 177793 h 355586"/>
                  <a:gd name="connsiteX0" fmla="*/ 8 w 139574"/>
                  <a:gd name="connsiteY0" fmla="*/ 177793 h 355586"/>
                  <a:gd name="connsiteX1" fmla="*/ 22166 w 139574"/>
                  <a:gd name="connsiteY1" fmla="*/ 0 h 355586"/>
                  <a:gd name="connsiteX2" fmla="*/ 139574 w 139574"/>
                  <a:gd name="connsiteY2" fmla="*/ 177793 h 355586"/>
                  <a:gd name="connsiteX3" fmla="*/ 22166 w 139574"/>
                  <a:gd name="connsiteY3" fmla="*/ 355586 h 355586"/>
                  <a:gd name="connsiteX4" fmla="*/ 8 w 139574"/>
                  <a:gd name="connsiteY4" fmla="*/ 177793 h 355586"/>
                  <a:gd name="connsiteX0" fmla="*/ 15676 w 123492"/>
                  <a:gd name="connsiteY0" fmla="*/ 177793 h 355586"/>
                  <a:gd name="connsiteX1" fmla="*/ 6084 w 123492"/>
                  <a:gd name="connsiteY1" fmla="*/ 0 h 355586"/>
                  <a:gd name="connsiteX2" fmla="*/ 123492 w 123492"/>
                  <a:gd name="connsiteY2" fmla="*/ 177793 h 355586"/>
                  <a:gd name="connsiteX3" fmla="*/ 6084 w 123492"/>
                  <a:gd name="connsiteY3" fmla="*/ 355586 h 355586"/>
                  <a:gd name="connsiteX4" fmla="*/ 15676 w 123492"/>
                  <a:gd name="connsiteY4" fmla="*/ 177793 h 355586"/>
                  <a:gd name="connsiteX0" fmla="*/ 29450 w 137266"/>
                  <a:gd name="connsiteY0" fmla="*/ 177793 h 361104"/>
                  <a:gd name="connsiteX1" fmla="*/ 19858 w 137266"/>
                  <a:gd name="connsiteY1" fmla="*/ 0 h 361104"/>
                  <a:gd name="connsiteX2" fmla="*/ 137266 w 137266"/>
                  <a:gd name="connsiteY2" fmla="*/ 177793 h 361104"/>
                  <a:gd name="connsiteX3" fmla="*/ 19858 w 137266"/>
                  <a:gd name="connsiteY3" fmla="*/ 355586 h 361104"/>
                  <a:gd name="connsiteX4" fmla="*/ 29450 w 137266"/>
                  <a:gd name="connsiteY4" fmla="*/ 177793 h 36110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37266" h="361104">
                    <a:moveTo>
                      <a:pt x="29450" y="177793"/>
                    </a:moveTo>
                    <a:cubicBezTo>
                      <a:pt x="29450" y="79601"/>
                      <a:pt x="1889" y="0"/>
                      <a:pt x="19858" y="0"/>
                    </a:cubicBezTo>
                    <a:cubicBezTo>
                      <a:pt x="37827" y="0"/>
                      <a:pt x="137266" y="79601"/>
                      <a:pt x="137266" y="177793"/>
                    </a:cubicBezTo>
                    <a:cubicBezTo>
                      <a:pt x="137266" y="275985"/>
                      <a:pt x="69577" y="387336"/>
                      <a:pt x="19858" y="355586"/>
                    </a:cubicBezTo>
                    <a:cubicBezTo>
                      <a:pt x="-29861" y="323836"/>
                      <a:pt x="29450" y="275985"/>
                      <a:pt x="29450" y="177793"/>
                    </a:cubicBezTo>
                    <a:close/>
                  </a:path>
                </a:pathLst>
              </a:custGeom>
              <a:solidFill>
                <a:schemeClr val="accent4">
                  <a:lumMod val="40000"/>
                  <a:lumOff val="6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6" name="楕円 5">
                <a:extLst>
                  <a:ext uri="{FF2B5EF4-FFF2-40B4-BE49-F238E27FC236}">
                    <a16:creationId xmlns:a16="http://schemas.microsoft.com/office/drawing/2014/main" id="{CFF58380-2FDA-4CF7-8540-B2CF095AE8DD}"/>
                  </a:ext>
                </a:extLst>
              </p:cNvPr>
              <p:cNvSpPr/>
              <p:nvPr/>
            </p:nvSpPr>
            <p:spPr>
              <a:xfrm rot="20980247">
                <a:off x="8664090" y="3711044"/>
                <a:ext cx="321066" cy="200498"/>
              </a:xfrm>
              <a:custGeom>
                <a:avLst/>
                <a:gdLst>
                  <a:gd name="connsiteX0" fmla="*/ 0 w 488950"/>
                  <a:gd name="connsiteY0" fmla="*/ 112979 h 225957"/>
                  <a:gd name="connsiteX1" fmla="*/ 244475 w 488950"/>
                  <a:gd name="connsiteY1" fmla="*/ 0 h 225957"/>
                  <a:gd name="connsiteX2" fmla="*/ 488950 w 488950"/>
                  <a:gd name="connsiteY2" fmla="*/ 112979 h 225957"/>
                  <a:gd name="connsiteX3" fmla="*/ 244475 w 488950"/>
                  <a:gd name="connsiteY3" fmla="*/ 225958 h 225957"/>
                  <a:gd name="connsiteX4" fmla="*/ 0 w 488950"/>
                  <a:gd name="connsiteY4" fmla="*/ 112979 h 225957"/>
                  <a:gd name="connsiteX0" fmla="*/ 7 w 488957"/>
                  <a:gd name="connsiteY0" fmla="*/ 163779 h 276758"/>
                  <a:gd name="connsiteX1" fmla="*/ 238132 w 488957"/>
                  <a:gd name="connsiteY1" fmla="*/ 0 h 276758"/>
                  <a:gd name="connsiteX2" fmla="*/ 488957 w 488957"/>
                  <a:gd name="connsiteY2" fmla="*/ 163779 h 276758"/>
                  <a:gd name="connsiteX3" fmla="*/ 244482 w 488957"/>
                  <a:gd name="connsiteY3" fmla="*/ 276758 h 276758"/>
                  <a:gd name="connsiteX4" fmla="*/ 7 w 488957"/>
                  <a:gd name="connsiteY4" fmla="*/ 163779 h 276758"/>
                  <a:gd name="connsiteX0" fmla="*/ 9 w 488959"/>
                  <a:gd name="connsiteY0" fmla="*/ 163779 h 276758"/>
                  <a:gd name="connsiteX1" fmla="*/ 238134 w 488959"/>
                  <a:gd name="connsiteY1" fmla="*/ 0 h 276758"/>
                  <a:gd name="connsiteX2" fmla="*/ 488959 w 488959"/>
                  <a:gd name="connsiteY2" fmla="*/ 163779 h 276758"/>
                  <a:gd name="connsiteX3" fmla="*/ 244484 w 488959"/>
                  <a:gd name="connsiteY3" fmla="*/ 276758 h 276758"/>
                  <a:gd name="connsiteX4" fmla="*/ 9 w 488959"/>
                  <a:gd name="connsiteY4" fmla="*/ 163779 h 2767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88959" h="276758">
                    <a:moveTo>
                      <a:pt x="9" y="163779"/>
                    </a:moveTo>
                    <a:cubicBezTo>
                      <a:pt x="-1049" y="117653"/>
                      <a:pt x="84064" y="0"/>
                      <a:pt x="238134" y="0"/>
                    </a:cubicBezTo>
                    <a:cubicBezTo>
                      <a:pt x="392204" y="0"/>
                      <a:pt x="488959" y="101382"/>
                      <a:pt x="488959" y="163779"/>
                    </a:cubicBezTo>
                    <a:cubicBezTo>
                      <a:pt x="488959" y="226176"/>
                      <a:pt x="379504" y="276758"/>
                      <a:pt x="244484" y="276758"/>
                    </a:cubicBezTo>
                    <a:cubicBezTo>
                      <a:pt x="109464" y="276758"/>
                      <a:pt x="1067" y="209905"/>
                      <a:pt x="9" y="16377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9" name="フリーフォーム: 図形 148">
              <a:extLst>
                <a:ext uri="{FF2B5EF4-FFF2-40B4-BE49-F238E27FC236}">
                  <a16:creationId xmlns:a16="http://schemas.microsoft.com/office/drawing/2014/main" id="{F2202596-4122-429C-858C-9F6948D4E8F1}"/>
                </a:ext>
              </a:extLst>
            </p:cNvPr>
            <p:cNvSpPr/>
            <p:nvPr/>
          </p:nvSpPr>
          <p:spPr>
            <a:xfrm rot="1674149">
              <a:off x="7212990" y="4208402"/>
              <a:ext cx="340967" cy="208341"/>
            </a:xfrm>
            <a:custGeom>
              <a:avLst/>
              <a:gdLst>
                <a:gd name="connsiteX0" fmla="*/ 312335 w 578043"/>
                <a:gd name="connsiteY0" fmla="*/ 0 h 280010"/>
                <a:gd name="connsiteX1" fmla="*/ 566449 w 578043"/>
                <a:gd name="connsiteY1" fmla="*/ 114596 h 280010"/>
                <a:gd name="connsiteX2" fmla="*/ 578043 w 578043"/>
                <a:gd name="connsiteY2" fmla="*/ 140005 h 280010"/>
                <a:gd name="connsiteX3" fmla="*/ 566449 w 578043"/>
                <a:gd name="connsiteY3" fmla="*/ 165414 h 280010"/>
                <a:gd name="connsiteX4" fmla="*/ 312335 w 578043"/>
                <a:gd name="connsiteY4" fmla="*/ 280010 h 280010"/>
                <a:gd name="connsiteX5" fmla="*/ 232961 w 578043"/>
                <a:gd name="connsiteY5" fmla="*/ 271846 h 280010"/>
                <a:gd name="connsiteX6" fmla="*/ 235596 w 578043"/>
                <a:gd name="connsiteY6" fmla="*/ 271575 h 280010"/>
                <a:gd name="connsiteX7" fmla="*/ 290860 w 578043"/>
                <a:gd name="connsiteY7" fmla="*/ 255151 h 280010"/>
                <a:gd name="connsiteX8" fmla="*/ 324412 w 578043"/>
                <a:gd name="connsiteY8" fmla="*/ 238511 h 280010"/>
                <a:gd name="connsiteX9" fmla="*/ 312786 w 578043"/>
                <a:gd name="connsiteY9" fmla="*/ 241738 h 280010"/>
                <a:gd name="connsiteX10" fmla="*/ 238059 w 578043"/>
                <a:gd name="connsiteY10" fmla="*/ 248260 h 280010"/>
                <a:gd name="connsiteX11" fmla="*/ 165733 w 578043"/>
                <a:gd name="connsiteY11" fmla="*/ 241948 h 280010"/>
                <a:gd name="connsiteX12" fmla="*/ 168134 w 578043"/>
                <a:gd name="connsiteY12" fmla="*/ 241738 h 280010"/>
                <a:gd name="connsiteX13" fmla="*/ 251727 w 578043"/>
                <a:gd name="connsiteY13" fmla="*/ 214092 h 280010"/>
                <a:gd name="connsiteX14" fmla="*/ 199347 w 578043"/>
                <a:gd name="connsiteY14" fmla="*/ 218097 h 280010"/>
                <a:gd name="connsiteX15" fmla="*/ 8698 w 578043"/>
                <a:gd name="connsiteY15" fmla="*/ 154178 h 280010"/>
                <a:gd name="connsiteX16" fmla="*/ 0 w 578043"/>
                <a:gd name="connsiteY16" fmla="*/ 140005 h 280010"/>
                <a:gd name="connsiteX17" fmla="*/ 8698 w 578043"/>
                <a:gd name="connsiteY17" fmla="*/ 125832 h 280010"/>
                <a:gd name="connsiteX18" fmla="*/ 199347 w 578043"/>
                <a:gd name="connsiteY18" fmla="*/ 61913 h 280010"/>
                <a:gd name="connsiteX19" fmla="*/ 251726 w 578043"/>
                <a:gd name="connsiteY19" fmla="*/ 65919 h 280010"/>
                <a:gd name="connsiteX20" fmla="*/ 168134 w 578043"/>
                <a:gd name="connsiteY20" fmla="*/ 38273 h 280010"/>
                <a:gd name="connsiteX21" fmla="*/ 165733 w 578043"/>
                <a:gd name="connsiteY21" fmla="*/ 38063 h 280010"/>
                <a:gd name="connsiteX22" fmla="*/ 238059 w 578043"/>
                <a:gd name="connsiteY22" fmla="*/ 31750 h 280010"/>
                <a:gd name="connsiteX23" fmla="*/ 312786 w 578043"/>
                <a:gd name="connsiteY23" fmla="*/ 38272 h 280010"/>
                <a:gd name="connsiteX24" fmla="*/ 324411 w 578043"/>
                <a:gd name="connsiteY24" fmla="*/ 41499 h 280010"/>
                <a:gd name="connsiteX25" fmla="*/ 290860 w 578043"/>
                <a:gd name="connsiteY25" fmla="*/ 24859 h 280010"/>
                <a:gd name="connsiteX26" fmla="*/ 235596 w 578043"/>
                <a:gd name="connsiteY26" fmla="*/ 8436 h 280010"/>
                <a:gd name="connsiteX27" fmla="*/ 232961 w 578043"/>
                <a:gd name="connsiteY27" fmla="*/ 8165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8043" h="280010">
                  <a:moveTo>
                    <a:pt x="312335" y="0"/>
                  </a:moveTo>
                  <a:cubicBezTo>
                    <a:pt x="426570" y="0"/>
                    <a:pt x="524583" y="47253"/>
                    <a:pt x="566449" y="114596"/>
                  </a:cubicBezTo>
                  <a:lnTo>
                    <a:pt x="578043" y="140005"/>
                  </a:lnTo>
                  <a:lnTo>
                    <a:pt x="566449" y="165414"/>
                  </a:lnTo>
                  <a:cubicBezTo>
                    <a:pt x="524583" y="232757"/>
                    <a:pt x="426570" y="280010"/>
                    <a:pt x="312335" y="280010"/>
                  </a:cubicBezTo>
                  <a:lnTo>
                    <a:pt x="232961" y="271846"/>
                  </a:lnTo>
                  <a:lnTo>
                    <a:pt x="235596" y="271575"/>
                  </a:lnTo>
                  <a:cubicBezTo>
                    <a:pt x="255027" y="267463"/>
                    <a:pt x="273536" y="261929"/>
                    <a:pt x="290860" y="255151"/>
                  </a:cubicBezTo>
                  <a:lnTo>
                    <a:pt x="324412" y="238511"/>
                  </a:lnTo>
                  <a:lnTo>
                    <a:pt x="312786" y="241738"/>
                  </a:lnTo>
                  <a:cubicBezTo>
                    <a:pt x="289180" y="245977"/>
                    <a:pt x="264081" y="248260"/>
                    <a:pt x="238059" y="248260"/>
                  </a:cubicBezTo>
                  <a:lnTo>
                    <a:pt x="165733" y="241948"/>
                  </a:lnTo>
                  <a:lnTo>
                    <a:pt x="168134" y="241738"/>
                  </a:lnTo>
                  <a:lnTo>
                    <a:pt x="251727" y="214092"/>
                  </a:lnTo>
                  <a:lnTo>
                    <a:pt x="199347" y="218097"/>
                  </a:lnTo>
                  <a:cubicBezTo>
                    <a:pt x="113643" y="218097"/>
                    <a:pt x="40109" y="191740"/>
                    <a:pt x="8698" y="154178"/>
                  </a:cubicBezTo>
                  <a:lnTo>
                    <a:pt x="0" y="140005"/>
                  </a:lnTo>
                  <a:lnTo>
                    <a:pt x="8698" y="125832"/>
                  </a:lnTo>
                  <a:cubicBezTo>
                    <a:pt x="40109" y="88270"/>
                    <a:pt x="113643" y="61913"/>
                    <a:pt x="199347" y="61913"/>
                  </a:cubicBezTo>
                  <a:lnTo>
                    <a:pt x="251726" y="65919"/>
                  </a:lnTo>
                  <a:lnTo>
                    <a:pt x="168134" y="38273"/>
                  </a:lnTo>
                  <a:lnTo>
                    <a:pt x="165733" y="38063"/>
                  </a:lnTo>
                  <a:lnTo>
                    <a:pt x="238059" y="31750"/>
                  </a:lnTo>
                  <a:cubicBezTo>
                    <a:pt x="264081" y="31750"/>
                    <a:pt x="289180" y="34033"/>
                    <a:pt x="312786" y="38272"/>
                  </a:cubicBezTo>
                  <a:lnTo>
                    <a:pt x="324411" y="41499"/>
                  </a:lnTo>
                  <a:lnTo>
                    <a:pt x="290860" y="24859"/>
                  </a:lnTo>
                  <a:cubicBezTo>
                    <a:pt x="273536" y="18081"/>
                    <a:pt x="255027" y="12547"/>
                    <a:pt x="235596" y="8436"/>
                  </a:cubicBezTo>
                  <a:lnTo>
                    <a:pt x="232961" y="816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0" name="フリーフォーム: 図形 149">
              <a:extLst>
                <a:ext uri="{FF2B5EF4-FFF2-40B4-BE49-F238E27FC236}">
                  <a16:creationId xmlns:a16="http://schemas.microsoft.com/office/drawing/2014/main" id="{B654DDC5-7F22-4AEC-B86A-00AF9DD05A8B}"/>
                </a:ext>
              </a:extLst>
            </p:cNvPr>
            <p:cNvSpPr/>
            <p:nvPr/>
          </p:nvSpPr>
          <p:spPr>
            <a:xfrm rot="9900000">
              <a:off x="6718028" y="4893955"/>
              <a:ext cx="340967" cy="208341"/>
            </a:xfrm>
            <a:custGeom>
              <a:avLst/>
              <a:gdLst>
                <a:gd name="connsiteX0" fmla="*/ 312335 w 578043"/>
                <a:gd name="connsiteY0" fmla="*/ 0 h 280010"/>
                <a:gd name="connsiteX1" fmla="*/ 566449 w 578043"/>
                <a:gd name="connsiteY1" fmla="*/ 114596 h 280010"/>
                <a:gd name="connsiteX2" fmla="*/ 578043 w 578043"/>
                <a:gd name="connsiteY2" fmla="*/ 140005 h 280010"/>
                <a:gd name="connsiteX3" fmla="*/ 566449 w 578043"/>
                <a:gd name="connsiteY3" fmla="*/ 165414 h 280010"/>
                <a:gd name="connsiteX4" fmla="*/ 312335 w 578043"/>
                <a:gd name="connsiteY4" fmla="*/ 280010 h 280010"/>
                <a:gd name="connsiteX5" fmla="*/ 232961 w 578043"/>
                <a:gd name="connsiteY5" fmla="*/ 271846 h 280010"/>
                <a:gd name="connsiteX6" fmla="*/ 235596 w 578043"/>
                <a:gd name="connsiteY6" fmla="*/ 271575 h 280010"/>
                <a:gd name="connsiteX7" fmla="*/ 290860 w 578043"/>
                <a:gd name="connsiteY7" fmla="*/ 255151 h 280010"/>
                <a:gd name="connsiteX8" fmla="*/ 324412 w 578043"/>
                <a:gd name="connsiteY8" fmla="*/ 238511 h 280010"/>
                <a:gd name="connsiteX9" fmla="*/ 312786 w 578043"/>
                <a:gd name="connsiteY9" fmla="*/ 241738 h 280010"/>
                <a:gd name="connsiteX10" fmla="*/ 238059 w 578043"/>
                <a:gd name="connsiteY10" fmla="*/ 248260 h 280010"/>
                <a:gd name="connsiteX11" fmla="*/ 165733 w 578043"/>
                <a:gd name="connsiteY11" fmla="*/ 241948 h 280010"/>
                <a:gd name="connsiteX12" fmla="*/ 168134 w 578043"/>
                <a:gd name="connsiteY12" fmla="*/ 241738 h 280010"/>
                <a:gd name="connsiteX13" fmla="*/ 251727 w 578043"/>
                <a:gd name="connsiteY13" fmla="*/ 214092 h 280010"/>
                <a:gd name="connsiteX14" fmla="*/ 199347 w 578043"/>
                <a:gd name="connsiteY14" fmla="*/ 218097 h 280010"/>
                <a:gd name="connsiteX15" fmla="*/ 8698 w 578043"/>
                <a:gd name="connsiteY15" fmla="*/ 154178 h 280010"/>
                <a:gd name="connsiteX16" fmla="*/ 0 w 578043"/>
                <a:gd name="connsiteY16" fmla="*/ 140005 h 280010"/>
                <a:gd name="connsiteX17" fmla="*/ 8698 w 578043"/>
                <a:gd name="connsiteY17" fmla="*/ 125832 h 280010"/>
                <a:gd name="connsiteX18" fmla="*/ 199347 w 578043"/>
                <a:gd name="connsiteY18" fmla="*/ 61913 h 280010"/>
                <a:gd name="connsiteX19" fmla="*/ 251726 w 578043"/>
                <a:gd name="connsiteY19" fmla="*/ 65919 h 280010"/>
                <a:gd name="connsiteX20" fmla="*/ 168134 w 578043"/>
                <a:gd name="connsiteY20" fmla="*/ 38273 h 280010"/>
                <a:gd name="connsiteX21" fmla="*/ 165733 w 578043"/>
                <a:gd name="connsiteY21" fmla="*/ 38063 h 280010"/>
                <a:gd name="connsiteX22" fmla="*/ 238059 w 578043"/>
                <a:gd name="connsiteY22" fmla="*/ 31750 h 280010"/>
                <a:gd name="connsiteX23" fmla="*/ 312786 w 578043"/>
                <a:gd name="connsiteY23" fmla="*/ 38272 h 280010"/>
                <a:gd name="connsiteX24" fmla="*/ 324411 w 578043"/>
                <a:gd name="connsiteY24" fmla="*/ 41499 h 280010"/>
                <a:gd name="connsiteX25" fmla="*/ 290860 w 578043"/>
                <a:gd name="connsiteY25" fmla="*/ 24859 h 280010"/>
                <a:gd name="connsiteX26" fmla="*/ 235596 w 578043"/>
                <a:gd name="connsiteY26" fmla="*/ 8436 h 280010"/>
                <a:gd name="connsiteX27" fmla="*/ 232961 w 578043"/>
                <a:gd name="connsiteY27" fmla="*/ 8165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8043" h="280010">
                  <a:moveTo>
                    <a:pt x="312335" y="0"/>
                  </a:moveTo>
                  <a:cubicBezTo>
                    <a:pt x="426570" y="0"/>
                    <a:pt x="524583" y="47253"/>
                    <a:pt x="566449" y="114596"/>
                  </a:cubicBezTo>
                  <a:lnTo>
                    <a:pt x="578043" y="140005"/>
                  </a:lnTo>
                  <a:lnTo>
                    <a:pt x="566449" y="165414"/>
                  </a:lnTo>
                  <a:cubicBezTo>
                    <a:pt x="524583" y="232757"/>
                    <a:pt x="426570" y="280010"/>
                    <a:pt x="312335" y="280010"/>
                  </a:cubicBezTo>
                  <a:lnTo>
                    <a:pt x="232961" y="271846"/>
                  </a:lnTo>
                  <a:lnTo>
                    <a:pt x="235596" y="271575"/>
                  </a:lnTo>
                  <a:cubicBezTo>
                    <a:pt x="255027" y="267463"/>
                    <a:pt x="273536" y="261929"/>
                    <a:pt x="290860" y="255151"/>
                  </a:cubicBezTo>
                  <a:lnTo>
                    <a:pt x="324412" y="238511"/>
                  </a:lnTo>
                  <a:lnTo>
                    <a:pt x="312786" y="241738"/>
                  </a:lnTo>
                  <a:cubicBezTo>
                    <a:pt x="289180" y="245977"/>
                    <a:pt x="264081" y="248260"/>
                    <a:pt x="238059" y="248260"/>
                  </a:cubicBezTo>
                  <a:lnTo>
                    <a:pt x="165733" y="241948"/>
                  </a:lnTo>
                  <a:lnTo>
                    <a:pt x="168134" y="241738"/>
                  </a:lnTo>
                  <a:lnTo>
                    <a:pt x="251727" y="214092"/>
                  </a:lnTo>
                  <a:lnTo>
                    <a:pt x="199347" y="218097"/>
                  </a:lnTo>
                  <a:cubicBezTo>
                    <a:pt x="113643" y="218097"/>
                    <a:pt x="40109" y="191740"/>
                    <a:pt x="8698" y="154178"/>
                  </a:cubicBezTo>
                  <a:lnTo>
                    <a:pt x="0" y="140005"/>
                  </a:lnTo>
                  <a:lnTo>
                    <a:pt x="8698" y="125832"/>
                  </a:lnTo>
                  <a:cubicBezTo>
                    <a:pt x="40109" y="88270"/>
                    <a:pt x="113643" y="61913"/>
                    <a:pt x="199347" y="61913"/>
                  </a:cubicBezTo>
                  <a:lnTo>
                    <a:pt x="251726" y="65919"/>
                  </a:lnTo>
                  <a:lnTo>
                    <a:pt x="168134" y="38273"/>
                  </a:lnTo>
                  <a:lnTo>
                    <a:pt x="165733" y="38063"/>
                  </a:lnTo>
                  <a:lnTo>
                    <a:pt x="238059" y="31750"/>
                  </a:lnTo>
                  <a:cubicBezTo>
                    <a:pt x="264081" y="31750"/>
                    <a:pt x="289180" y="34033"/>
                    <a:pt x="312786" y="38272"/>
                  </a:cubicBezTo>
                  <a:lnTo>
                    <a:pt x="324411" y="41499"/>
                  </a:lnTo>
                  <a:lnTo>
                    <a:pt x="290860" y="24859"/>
                  </a:lnTo>
                  <a:cubicBezTo>
                    <a:pt x="273536" y="18081"/>
                    <a:pt x="255027" y="12547"/>
                    <a:pt x="235596" y="8436"/>
                  </a:cubicBezTo>
                  <a:lnTo>
                    <a:pt x="232961" y="816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1" name="フリーフォーム: 図形 150">
              <a:extLst>
                <a:ext uri="{FF2B5EF4-FFF2-40B4-BE49-F238E27FC236}">
                  <a16:creationId xmlns:a16="http://schemas.microsoft.com/office/drawing/2014/main" id="{15A834A6-FF23-4DC6-8601-073C6780AAD5}"/>
                </a:ext>
              </a:extLst>
            </p:cNvPr>
            <p:cNvSpPr/>
            <p:nvPr/>
          </p:nvSpPr>
          <p:spPr>
            <a:xfrm rot="3600000">
              <a:off x="7497196" y="4798326"/>
              <a:ext cx="340967" cy="208341"/>
            </a:xfrm>
            <a:custGeom>
              <a:avLst/>
              <a:gdLst>
                <a:gd name="connsiteX0" fmla="*/ 312335 w 578043"/>
                <a:gd name="connsiteY0" fmla="*/ 0 h 280010"/>
                <a:gd name="connsiteX1" fmla="*/ 566449 w 578043"/>
                <a:gd name="connsiteY1" fmla="*/ 114596 h 280010"/>
                <a:gd name="connsiteX2" fmla="*/ 578043 w 578043"/>
                <a:gd name="connsiteY2" fmla="*/ 140005 h 280010"/>
                <a:gd name="connsiteX3" fmla="*/ 566449 w 578043"/>
                <a:gd name="connsiteY3" fmla="*/ 165414 h 280010"/>
                <a:gd name="connsiteX4" fmla="*/ 312335 w 578043"/>
                <a:gd name="connsiteY4" fmla="*/ 280010 h 280010"/>
                <a:gd name="connsiteX5" fmla="*/ 232961 w 578043"/>
                <a:gd name="connsiteY5" fmla="*/ 271846 h 280010"/>
                <a:gd name="connsiteX6" fmla="*/ 235596 w 578043"/>
                <a:gd name="connsiteY6" fmla="*/ 271575 h 280010"/>
                <a:gd name="connsiteX7" fmla="*/ 290860 w 578043"/>
                <a:gd name="connsiteY7" fmla="*/ 255151 h 280010"/>
                <a:gd name="connsiteX8" fmla="*/ 324412 w 578043"/>
                <a:gd name="connsiteY8" fmla="*/ 238511 h 280010"/>
                <a:gd name="connsiteX9" fmla="*/ 312786 w 578043"/>
                <a:gd name="connsiteY9" fmla="*/ 241738 h 280010"/>
                <a:gd name="connsiteX10" fmla="*/ 238059 w 578043"/>
                <a:gd name="connsiteY10" fmla="*/ 248260 h 280010"/>
                <a:gd name="connsiteX11" fmla="*/ 165733 w 578043"/>
                <a:gd name="connsiteY11" fmla="*/ 241948 h 280010"/>
                <a:gd name="connsiteX12" fmla="*/ 168134 w 578043"/>
                <a:gd name="connsiteY12" fmla="*/ 241738 h 280010"/>
                <a:gd name="connsiteX13" fmla="*/ 251727 w 578043"/>
                <a:gd name="connsiteY13" fmla="*/ 214092 h 280010"/>
                <a:gd name="connsiteX14" fmla="*/ 199347 w 578043"/>
                <a:gd name="connsiteY14" fmla="*/ 218097 h 280010"/>
                <a:gd name="connsiteX15" fmla="*/ 8698 w 578043"/>
                <a:gd name="connsiteY15" fmla="*/ 154178 h 280010"/>
                <a:gd name="connsiteX16" fmla="*/ 0 w 578043"/>
                <a:gd name="connsiteY16" fmla="*/ 140005 h 280010"/>
                <a:gd name="connsiteX17" fmla="*/ 8698 w 578043"/>
                <a:gd name="connsiteY17" fmla="*/ 125832 h 280010"/>
                <a:gd name="connsiteX18" fmla="*/ 199347 w 578043"/>
                <a:gd name="connsiteY18" fmla="*/ 61913 h 280010"/>
                <a:gd name="connsiteX19" fmla="*/ 251726 w 578043"/>
                <a:gd name="connsiteY19" fmla="*/ 65919 h 280010"/>
                <a:gd name="connsiteX20" fmla="*/ 168134 w 578043"/>
                <a:gd name="connsiteY20" fmla="*/ 38273 h 280010"/>
                <a:gd name="connsiteX21" fmla="*/ 165733 w 578043"/>
                <a:gd name="connsiteY21" fmla="*/ 38063 h 280010"/>
                <a:gd name="connsiteX22" fmla="*/ 238059 w 578043"/>
                <a:gd name="connsiteY22" fmla="*/ 31750 h 280010"/>
                <a:gd name="connsiteX23" fmla="*/ 312786 w 578043"/>
                <a:gd name="connsiteY23" fmla="*/ 38272 h 280010"/>
                <a:gd name="connsiteX24" fmla="*/ 324411 w 578043"/>
                <a:gd name="connsiteY24" fmla="*/ 41499 h 280010"/>
                <a:gd name="connsiteX25" fmla="*/ 290860 w 578043"/>
                <a:gd name="connsiteY25" fmla="*/ 24859 h 280010"/>
                <a:gd name="connsiteX26" fmla="*/ 235596 w 578043"/>
                <a:gd name="connsiteY26" fmla="*/ 8436 h 280010"/>
                <a:gd name="connsiteX27" fmla="*/ 232961 w 578043"/>
                <a:gd name="connsiteY27" fmla="*/ 8165 h 2800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578043" h="280010">
                  <a:moveTo>
                    <a:pt x="312335" y="0"/>
                  </a:moveTo>
                  <a:cubicBezTo>
                    <a:pt x="426570" y="0"/>
                    <a:pt x="524583" y="47253"/>
                    <a:pt x="566449" y="114596"/>
                  </a:cubicBezTo>
                  <a:lnTo>
                    <a:pt x="578043" y="140005"/>
                  </a:lnTo>
                  <a:lnTo>
                    <a:pt x="566449" y="165414"/>
                  </a:lnTo>
                  <a:cubicBezTo>
                    <a:pt x="524583" y="232757"/>
                    <a:pt x="426570" y="280010"/>
                    <a:pt x="312335" y="280010"/>
                  </a:cubicBezTo>
                  <a:lnTo>
                    <a:pt x="232961" y="271846"/>
                  </a:lnTo>
                  <a:lnTo>
                    <a:pt x="235596" y="271575"/>
                  </a:lnTo>
                  <a:cubicBezTo>
                    <a:pt x="255027" y="267463"/>
                    <a:pt x="273536" y="261929"/>
                    <a:pt x="290860" y="255151"/>
                  </a:cubicBezTo>
                  <a:lnTo>
                    <a:pt x="324412" y="238511"/>
                  </a:lnTo>
                  <a:lnTo>
                    <a:pt x="312786" y="241738"/>
                  </a:lnTo>
                  <a:cubicBezTo>
                    <a:pt x="289180" y="245977"/>
                    <a:pt x="264081" y="248260"/>
                    <a:pt x="238059" y="248260"/>
                  </a:cubicBezTo>
                  <a:lnTo>
                    <a:pt x="165733" y="241948"/>
                  </a:lnTo>
                  <a:lnTo>
                    <a:pt x="168134" y="241738"/>
                  </a:lnTo>
                  <a:lnTo>
                    <a:pt x="251727" y="214092"/>
                  </a:lnTo>
                  <a:lnTo>
                    <a:pt x="199347" y="218097"/>
                  </a:lnTo>
                  <a:cubicBezTo>
                    <a:pt x="113643" y="218097"/>
                    <a:pt x="40109" y="191740"/>
                    <a:pt x="8698" y="154178"/>
                  </a:cubicBezTo>
                  <a:lnTo>
                    <a:pt x="0" y="140005"/>
                  </a:lnTo>
                  <a:lnTo>
                    <a:pt x="8698" y="125832"/>
                  </a:lnTo>
                  <a:cubicBezTo>
                    <a:pt x="40109" y="88270"/>
                    <a:pt x="113643" y="61913"/>
                    <a:pt x="199347" y="61913"/>
                  </a:cubicBezTo>
                  <a:lnTo>
                    <a:pt x="251726" y="65919"/>
                  </a:lnTo>
                  <a:lnTo>
                    <a:pt x="168134" y="38273"/>
                  </a:lnTo>
                  <a:lnTo>
                    <a:pt x="165733" y="38063"/>
                  </a:lnTo>
                  <a:lnTo>
                    <a:pt x="238059" y="31750"/>
                  </a:lnTo>
                  <a:cubicBezTo>
                    <a:pt x="264081" y="31750"/>
                    <a:pt x="289180" y="34033"/>
                    <a:pt x="312786" y="38272"/>
                  </a:cubicBezTo>
                  <a:lnTo>
                    <a:pt x="324411" y="41499"/>
                  </a:lnTo>
                  <a:lnTo>
                    <a:pt x="290860" y="24859"/>
                  </a:lnTo>
                  <a:cubicBezTo>
                    <a:pt x="273536" y="18081"/>
                    <a:pt x="255027" y="12547"/>
                    <a:pt x="235596" y="8436"/>
                  </a:cubicBezTo>
                  <a:lnTo>
                    <a:pt x="232961" y="8165"/>
                  </a:lnTo>
                  <a:close/>
                </a:path>
              </a:pathLst>
            </a:custGeom>
            <a:solidFill>
              <a:schemeClr val="accent6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52" name="円: 塗りつぶしなし 151">
              <a:extLst>
                <a:ext uri="{FF2B5EF4-FFF2-40B4-BE49-F238E27FC236}">
                  <a16:creationId xmlns:a16="http://schemas.microsoft.com/office/drawing/2014/main" id="{4CECD51E-4206-4277-902D-34802DB68080}"/>
                </a:ext>
              </a:extLst>
            </p:cNvPr>
            <p:cNvSpPr/>
            <p:nvPr/>
          </p:nvSpPr>
          <p:spPr>
            <a:xfrm>
              <a:off x="6847701" y="4160786"/>
              <a:ext cx="336361" cy="215542"/>
            </a:xfrm>
            <a:prstGeom prst="donut">
              <a:avLst>
                <a:gd name="adj" fmla="val 3741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3" name="円: 塗りつぶしなし 152">
              <a:extLst>
                <a:ext uri="{FF2B5EF4-FFF2-40B4-BE49-F238E27FC236}">
                  <a16:creationId xmlns:a16="http://schemas.microsoft.com/office/drawing/2014/main" id="{001030F8-F778-4ED6-B7DF-4582CD07FB41}"/>
                </a:ext>
              </a:extLst>
            </p:cNvPr>
            <p:cNvSpPr/>
            <p:nvPr/>
          </p:nvSpPr>
          <p:spPr>
            <a:xfrm>
              <a:off x="7769721" y="4678946"/>
              <a:ext cx="336361" cy="215542"/>
            </a:xfrm>
            <a:prstGeom prst="donut">
              <a:avLst>
                <a:gd name="adj" fmla="val 3741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4" name="円: 塗りつぶしなし 153">
              <a:extLst>
                <a:ext uri="{FF2B5EF4-FFF2-40B4-BE49-F238E27FC236}">
                  <a16:creationId xmlns:a16="http://schemas.microsoft.com/office/drawing/2014/main" id="{9920B5E6-136E-438F-9AED-E5AAB2CC7F8D}"/>
                </a:ext>
              </a:extLst>
            </p:cNvPr>
            <p:cNvSpPr/>
            <p:nvPr/>
          </p:nvSpPr>
          <p:spPr>
            <a:xfrm>
              <a:off x="6418175" y="4693469"/>
              <a:ext cx="336361" cy="215542"/>
            </a:xfrm>
            <a:prstGeom prst="donut">
              <a:avLst>
                <a:gd name="adj" fmla="val 37417"/>
              </a:avLst>
            </a:prstGeom>
            <a:solidFill>
              <a:schemeClr val="accent4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19348FBE-B04C-4DB4-A2EB-D26B36709FA6}"/>
              </a:ext>
            </a:extLst>
          </p:cNvPr>
          <p:cNvGrpSpPr/>
          <p:nvPr/>
        </p:nvGrpSpPr>
        <p:grpSpPr>
          <a:xfrm>
            <a:off x="6886455" y="1041758"/>
            <a:ext cx="2026444" cy="2360348"/>
            <a:chOff x="6222206" y="1068652"/>
            <a:chExt cx="2026444" cy="2360348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C03A2E47-DA45-47C0-AD8D-247AB3D786EB}"/>
                </a:ext>
              </a:extLst>
            </p:cNvPr>
            <p:cNvGrpSpPr/>
            <p:nvPr/>
          </p:nvGrpSpPr>
          <p:grpSpPr>
            <a:xfrm>
              <a:off x="6222206" y="1068652"/>
              <a:ext cx="2026444" cy="2360348"/>
              <a:chOff x="288131" y="366712"/>
              <a:chExt cx="1080000" cy="1257955"/>
            </a:xfrm>
          </p:grpSpPr>
          <p:sp>
            <p:nvSpPr>
              <p:cNvPr id="189" name="フリーフォーム: 図形 188">
                <a:extLst>
                  <a:ext uri="{FF2B5EF4-FFF2-40B4-BE49-F238E27FC236}">
                    <a16:creationId xmlns:a16="http://schemas.microsoft.com/office/drawing/2014/main" id="{74A357D5-638C-4F73-9149-53F484B0DD1F}"/>
                  </a:ext>
                </a:extLst>
              </p:cNvPr>
              <p:cNvSpPr/>
              <p:nvPr/>
            </p:nvSpPr>
            <p:spPr>
              <a:xfrm>
                <a:off x="602162" y="1205767"/>
                <a:ext cx="451938" cy="418900"/>
              </a:xfrm>
              <a:custGeom>
                <a:avLst/>
                <a:gdLst>
                  <a:gd name="connsiteX0" fmla="*/ 52988 w 401138"/>
                  <a:gd name="connsiteY0" fmla="*/ 0 h 371814"/>
                  <a:gd name="connsiteX1" fmla="*/ 348150 w 401138"/>
                  <a:gd name="connsiteY1" fmla="*/ 0 h 371814"/>
                  <a:gd name="connsiteX2" fmla="*/ 394226 w 401138"/>
                  <a:gd name="connsiteY2" fmla="*/ 184302 h 371814"/>
                  <a:gd name="connsiteX3" fmla="*/ 397063 w 401138"/>
                  <a:gd name="connsiteY3" fmla="*/ 191155 h 371814"/>
                  <a:gd name="connsiteX4" fmla="*/ 398372 w 401138"/>
                  <a:gd name="connsiteY4" fmla="*/ 200888 h 371814"/>
                  <a:gd name="connsiteX5" fmla="*/ 400369 w 401138"/>
                  <a:gd name="connsiteY5" fmla="*/ 208876 h 371814"/>
                  <a:gd name="connsiteX6" fmla="*/ 399446 w 401138"/>
                  <a:gd name="connsiteY6" fmla="*/ 208876 h 371814"/>
                  <a:gd name="connsiteX7" fmla="*/ 401138 w 401138"/>
                  <a:gd name="connsiteY7" fmla="*/ 221457 h 371814"/>
                  <a:gd name="connsiteX8" fmla="*/ 200569 w 401138"/>
                  <a:gd name="connsiteY8" fmla="*/ 371814 h 371814"/>
                  <a:gd name="connsiteX9" fmla="*/ 0 w 401138"/>
                  <a:gd name="connsiteY9" fmla="*/ 221457 h 371814"/>
                  <a:gd name="connsiteX10" fmla="*/ 1692 w 401138"/>
                  <a:gd name="connsiteY10" fmla="*/ 208876 h 371814"/>
                  <a:gd name="connsiteX11" fmla="*/ 769 w 401138"/>
                  <a:gd name="connsiteY11" fmla="*/ 208876 h 371814"/>
                  <a:gd name="connsiteX12" fmla="*/ 2766 w 401138"/>
                  <a:gd name="connsiteY12" fmla="*/ 200888 h 371814"/>
                  <a:gd name="connsiteX13" fmla="*/ 4075 w 401138"/>
                  <a:gd name="connsiteY13" fmla="*/ 191155 h 371814"/>
                  <a:gd name="connsiteX14" fmla="*/ 6913 w 401138"/>
                  <a:gd name="connsiteY14" fmla="*/ 184302 h 37181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</a:cxnLst>
                <a:rect l="l" t="t" r="r" b="b"/>
                <a:pathLst>
                  <a:path w="401138" h="371814">
                    <a:moveTo>
                      <a:pt x="52988" y="0"/>
                    </a:moveTo>
                    <a:lnTo>
                      <a:pt x="348150" y="0"/>
                    </a:lnTo>
                    <a:lnTo>
                      <a:pt x="394226" y="184302"/>
                    </a:lnTo>
                    <a:lnTo>
                      <a:pt x="397063" y="191155"/>
                    </a:lnTo>
                    <a:lnTo>
                      <a:pt x="398372" y="200888"/>
                    </a:lnTo>
                    <a:lnTo>
                      <a:pt x="400369" y="208876"/>
                    </a:lnTo>
                    <a:lnTo>
                      <a:pt x="399446" y="208876"/>
                    </a:lnTo>
                    <a:lnTo>
                      <a:pt x="401138" y="221457"/>
                    </a:lnTo>
                    <a:cubicBezTo>
                      <a:pt x="401138" y="304497"/>
                      <a:pt x="311340" y="371814"/>
                      <a:pt x="200569" y="371814"/>
                    </a:cubicBezTo>
                    <a:cubicBezTo>
                      <a:pt x="89798" y="371814"/>
                      <a:pt x="0" y="304497"/>
                      <a:pt x="0" y="221457"/>
                    </a:cubicBezTo>
                    <a:lnTo>
                      <a:pt x="1692" y="208876"/>
                    </a:lnTo>
                    <a:lnTo>
                      <a:pt x="769" y="208876"/>
                    </a:lnTo>
                    <a:lnTo>
                      <a:pt x="2766" y="200888"/>
                    </a:lnTo>
                    <a:lnTo>
                      <a:pt x="4075" y="191155"/>
                    </a:lnTo>
                    <a:lnTo>
                      <a:pt x="6913" y="184302"/>
                    </a:ln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85000"/>
                      <a:lumOff val="1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0" name="フリーフォーム: 図形 189">
                <a:extLst>
                  <a:ext uri="{FF2B5EF4-FFF2-40B4-BE49-F238E27FC236}">
                    <a16:creationId xmlns:a16="http://schemas.microsoft.com/office/drawing/2014/main" id="{D6D81382-464A-45D8-8D5D-7649A90B6101}"/>
                  </a:ext>
                </a:extLst>
              </p:cNvPr>
              <p:cNvSpPr/>
              <p:nvPr/>
            </p:nvSpPr>
            <p:spPr>
              <a:xfrm>
                <a:off x="288131" y="366712"/>
                <a:ext cx="1080000" cy="1102520"/>
              </a:xfrm>
              <a:custGeom>
                <a:avLst/>
                <a:gdLst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638175 h 1102520"/>
                  <a:gd name="connsiteX12" fmla="*/ 0 w 1080000"/>
                  <a:gd name="connsiteY12" fmla="*/ 404813 h 1102520"/>
                  <a:gd name="connsiteX13" fmla="*/ 0 w 1080000"/>
                  <a:gd name="connsiteY13" fmla="*/ 404812 h 1102520"/>
                  <a:gd name="connsiteX14" fmla="*/ 0 w 1080000"/>
                  <a:gd name="connsiteY14" fmla="*/ 404812 h 1102520"/>
                  <a:gd name="connsiteX15" fmla="*/ 10971 w 1080000"/>
                  <a:gd name="connsiteY15" fmla="*/ 323229 h 1102520"/>
                  <a:gd name="connsiteX16" fmla="*/ 540000 w 1080000"/>
                  <a:gd name="connsiteY16" fmla="*/ 0 h 1102520"/>
                  <a:gd name="connsiteX0" fmla="*/ 540000 w 1080000"/>
                  <a:gd name="connsiteY0" fmla="*/ 0 h 1102520"/>
                  <a:gd name="connsiteX1" fmla="*/ 1069029 w 1080000"/>
                  <a:gd name="connsiteY1" fmla="*/ 323229 h 1102520"/>
                  <a:gd name="connsiteX2" fmla="*/ 1080000 w 1080000"/>
                  <a:gd name="connsiteY2" fmla="*/ 404812 h 1102520"/>
                  <a:gd name="connsiteX3" fmla="*/ 1080000 w 1080000"/>
                  <a:gd name="connsiteY3" fmla="*/ 404812 h 1102520"/>
                  <a:gd name="connsiteX4" fmla="*/ 1080000 w 1080000"/>
                  <a:gd name="connsiteY4" fmla="*/ 404813 h 1102520"/>
                  <a:gd name="connsiteX5" fmla="*/ 1080000 w 1080000"/>
                  <a:gd name="connsiteY5" fmla="*/ 638175 h 1102520"/>
                  <a:gd name="connsiteX6" fmla="*/ 1079578 w 1080000"/>
                  <a:gd name="connsiteY6" fmla="*/ 638175 h 1102520"/>
                  <a:gd name="connsiteX7" fmla="*/ 1080000 w 1080000"/>
                  <a:gd name="connsiteY7" fmla="*/ 641748 h 1102520"/>
                  <a:gd name="connsiteX8" fmla="*/ 540000 w 1080000"/>
                  <a:gd name="connsiteY8" fmla="*/ 1102520 h 1102520"/>
                  <a:gd name="connsiteX9" fmla="*/ 0 w 1080000"/>
                  <a:gd name="connsiteY9" fmla="*/ 641748 h 1102520"/>
                  <a:gd name="connsiteX10" fmla="*/ 422 w 1080000"/>
                  <a:gd name="connsiteY10" fmla="*/ 638175 h 1102520"/>
                  <a:gd name="connsiteX11" fmla="*/ 0 w 1080000"/>
                  <a:gd name="connsiteY11" fmla="*/ 404813 h 1102520"/>
                  <a:gd name="connsiteX12" fmla="*/ 0 w 1080000"/>
                  <a:gd name="connsiteY12" fmla="*/ 404812 h 1102520"/>
                  <a:gd name="connsiteX13" fmla="*/ 0 w 1080000"/>
                  <a:gd name="connsiteY13" fmla="*/ 404812 h 1102520"/>
                  <a:gd name="connsiteX14" fmla="*/ 10971 w 1080000"/>
                  <a:gd name="connsiteY14" fmla="*/ 323229 h 1102520"/>
                  <a:gd name="connsiteX15" fmla="*/ 540000 w 1080000"/>
                  <a:gd name="connsiteY15" fmla="*/ 0 h 110252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1080000" h="1102520">
                    <a:moveTo>
                      <a:pt x="540000" y="0"/>
                    </a:moveTo>
                    <a:cubicBezTo>
                      <a:pt x="800955" y="0"/>
                      <a:pt x="1018676" y="138763"/>
                      <a:pt x="1069029" y="323229"/>
                    </a:cubicBezTo>
                    <a:lnTo>
                      <a:pt x="1080000" y="404812"/>
                    </a:lnTo>
                    <a:lnTo>
                      <a:pt x="1080000" y="404812"/>
                    </a:lnTo>
                    <a:lnTo>
                      <a:pt x="1080000" y="404813"/>
                    </a:lnTo>
                    <a:lnTo>
                      <a:pt x="1080000" y="638175"/>
                    </a:lnTo>
                    <a:lnTo>
                      <a:pt x="1079578" y="638175"/>
                    </a:lnTo>
                    <a:cubicBezTo>
                      <a:pt x="1079719" y="639366"/>
                      <a:pt x="1079859" y="640557"/>
                      <a:pt x="1080000" y="641748"/>
                    </a:cubicBezTo>
                    <a:cubicBezTo>
                      <a:pt x="1080000" y="896225"/>
                      <a:pt x="838234" y="1102520"/>
                      <a:pt x="540000" y="1102520"/>
                    </a:cubicBezTo>
                    <a:cubicBezTo>
                      <a:pt x="241766" y="1102520"/>
                      <a:pt x="0" y="896225"/>
                      <a:pt x="0" y="641748"/>
                    </a:cubicBezTo>
                    <a:cubicBezTo>
                      <a:pt x="141" y="640557"/>
                      <a:pt x="281" y="639366"/>
                      <a:pt x="422" y="638175"/>
                    </a:cubicBezTo>
                    <a:cubicBezTo>
                      <a:pt x="281" y="560388"/>
                      <a:pt x="141" y="482600"/>
                      <a:pt x="0" y="404813"/>
                    </a:cubicBezTo>
                    <a:lnTo>
                      <a:pt x="0" y="404812"/>
                    </a:lnTo>
                    <a:lnTo>
                      <a:pt x="0" y="404812"/>
                    </a:lnTo>
                    <a:lnTo>
                      <a:pt x="10971" y="323229"/>
                    </a:lnTo>
                    <a:cubicBezTo>
                      <a:pt x="61324" y="138763"/>
                      <a:pt x="279045" y="0"/>
                      <a:pt x="540000" y="0"/>
                    </a:cubicBezTo>
                    <a:close/>
                  </a:path>
                </a:pathLst>
              </a:custGeom>
              <a:gradFill flip="none" rotWithShape="1">
                <a:gsLst>
                  <a:gs pos="20000">
                    <a:schemeClr val="tx1"/>
                  </a:gs>
                  <a:gs pos="50000">
                    <a:schemeClr val="tx1">
                      <a:lumMod val="65000"/>
                      <a:lumOff val="35000"/>
                    </a:schemeClr>
                  </a:gs>
                  <a:gs pos="80000">
                    <a:schemeClr val="tx1"/>
                  </a:gs>
                </a:gsLst>
                <a:lin ang="10800000" scaled="1"/>
                <a:tileRect/>
              </a:gra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1" name="楕円 190">
                <a:extLst>
                  <a:ext uri="{FF2B5EF4-FFF2-40B4-BE49-F238E27FC236}">
                    <a16:creationId xmlns:a16="http://schemas.microsoft.com/office/drawing/2014/main" id="{17943973-545F-4C14-BADF-9894F04253E7}"/>
                  </a:ext>
                </a:extLst>
              </p:cNvPr>
              <p:cNvSpPr/>
              <p:nvPr/>
            </p:nvSpPr>
            <p:spPr>
              <a:xfrm>
                <a:off x="288131" y="366713"/>
                <a:ext cx="1080000" cy="809625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2" name="楕円 191">
                <a:extLst>
                  <a:ext uri="{FF2B5EF4-FFF2-40B4-BE49-F238E27FC236}">
                    <a16:creationId xmlns:a16="http://schemas.microsoft.com/office/drawing/2014/main" id="{B2453876-24A5-4317-9D76-7AB3D600A772}"/>
                  </a:ext>
                </a:extLst>
              </p:cNvPr>
              <p:cNvSpPr/>
              <p:nvPr/>
            </p:nvSpPr>
            <p:spPr>
              <a:xfrm>
                <a:off x="310856" y="394460"/>
                <a:ext cx="1034550" cy="754132"/>
              </a:xfrm>
              <a:prstGeom prst="ellipse">
                <a:avLst/>
              </a:prstGeom>
              <a:solidFill>
                <a:srgbClr val="C0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3" name="フリーフォーム: 図形 192">
                <a:extLst>
                  <a:ext uri="{FF2B5EF4-FFF2-40B4-BE49-F238E27FC236}">
                    <a16:creationId xmlns:a16="http://schemas.microsoft.com/office/drawing/2014/main" id="{38285230-45F1-42A6-BF7D-14976B085BFE}"/>
                  </a:ext>
                </a:extLst>
              </p:cNvPr>
              <p:cNvSpPr/>
              <p:nvPr/>
            </p:nvSpPr>
            <p:spPr>
              <a:xfrm>
                <a:off x="929317" y="1141623"/>
                <a:ext cx="416089" cy="197645"/>
              </a:xfrm>
              <a:custGeom>
                <a:avLst/>
                <a:gdLst>
                  <a:gd name="connsiteX0" fmla="*/ 199283 w 416089"/>
                  <a:gd name="connsiteY0" fmla="*/ 155640 h 197645"/>
                  <a:gd name="connsiteX1" fmla="*/ 200391 w 416089"/>
                  <a:gd name="connsiteY1" fmla="*/ 156816 h 197645"/>
                  <a:gd name="connsiteX2" fmla="*/ 220588 w 416089"/>
                  <a:gd name="connsiteY2" fmla="*/ 166098 h 197645"/>
                  <a:gd name="connsiteX3" fmla="*/ 199171 w 416089"/>
                  <a:gd name="connsiteY3" fmla="*/ 178144 h 197645"/>
                  <a:gd name="connsiteX4" fmla="*/ 141630 w 416089"/>
                  <a:gd name="connsiteY4" fmla="*/ 193688 h 197645"/>
                  <a:gd name="connsiteX5" fmla="*/ 10779 w 416089"/>
                  <a:gd name="connsiteY5" fmla="*/ 164468 h 197645"/>
                  <a:gd name="connsiteX6" fmla="*/ 138113 w 416089"/>
                  <a:gd name="connsiteY6" fmla="*/ 172224 h 197645"/>
                  <a:gd name="connsiteX7" fmla="*/ 191504 w 416089"/>
                  <a:gd name="connsiteY7" fmla="*/ 159103 h 197645"/>
                  <a:gd name="connsiteX8" fmla="*/ 175974 w 416089"/>
                  <a:gd name="connsiteY8" fmla="*/ 121969 h 197645"/>
                  <a:gd name="connsiteX9" fmla="*/ 181618 w 416089"/>
                  <a:gd name="connsiteY9" fmla="*/ 136892 h 197645"/>
                  <a:gd name="connsiteX10" fmla="*/ 185289 w 416089"/>
                  <a:gd name="connsiteY10" fmla="*/ 140787 h 197645"/>
                  <a:gd name="connsiteX11" fmla="*/ 135179 w 416089"/>
                  <a:gd name="connsiteY11" fmla="*/ 154323 h 197645"/>
                  <a:gd name="connsiteX12" fmla="*/ 4329 w 416089"/>
                  <a:gd name="connsiteY12" fmla="*/ 125103 h 197645"/>
                  <a:gd name="connsiteX13" fmla="*/ 131662 w 416089"/>
                  <a:gd name="connsiteY13" fmla="*/ 132859 h 197645"/>
                  <a:gd name="connsiteX14" fmla="*/ 375735 w 416089"/>
                  <a:gd name="connsiteY14" fmla="*/ 84694 h 197645"/>
                  <a:gd name="connsiteX15" fmla="*/ 361070 w 416089"/>
                  <a:gd name="connsiteY15" fmla="*/ 107747 h 197645"/>
                  <a:gd name="connsiteX16" fmla="*/ 356776 w 416089"/>
                  <a:gd name="connsiteY16" fmla="*/ 107993 h 197645"/>
                  <a:gd name="connsiteX17" fmla="*/ 309660 w 416089"/>
                  <a:gd name="connsiteY17" fmla="*/ 119572 h 197645"/>
                  <a:gd name="connsiteX18" fmla="*/ 311479 w 416089"/>
                  <a:gd name="connsiteY18" fmla="*/ 115612 h 197645"/>
                  <a:gd name="connsiteX19" fmla="*/ 312141 w 416089"/>
                  <a:gd name="connsiteY19" fmla="*/ 97636 h 197645"/>
                  <a:gd name="connsiteX20" fmla="*/ 353258 w 416089"/>
                  <a:gd name="connsiteY20" fmla="*/ 86529 h 197645"/>
                  <a:gd name="connsiteX21" fmla="*/ 174449 w 416089"/>
                  <a:gd name="connsiteY21" fmla="*/ 78074 h 197645"/>
                  <a:gd name="connsiteX22" fmla="*/ 172629 w 416089"/>
                  <a:gd name="connsiteY22" fmla="*/ 82034 h 197645"/>
                  <a:gd name="connsiteX23" fmla="*/ 171968 w 416089"/>
                  <a:gd name="connsiteY23" fmla="*/ 100010 h 197645"/>
                  <a:gd name="connsiteX24" fmla="*/ 130851 w 416089"/>
                  <a:gd name="connsiteY24" fmla="*/ 111117 h 197645"/>
                  <a:gd name="connsiteX25" fmla="*/ 0 w 416089"/>
                  <a:gd name="connsiteY25" fmla="*/ 81897 h 197645"/>
                  <a:gd name="connsiteX26" fmla="*/ 127334 w 416089"/>
                  <a:gd name="connsiteY26" fmla="*/ 89654 h 197645"/>
                  <a:gd name="connsiteX27" fmla="*/ 233543 w 416089"/>
                  <a:gd name="connsiteY27" fmla="*/ 46881 h 197645"/>
                  <a:gd name="connsiteX28" fmla="*/ 293997 w 416089"/>
                  <a:gd name="connsiteY28" fmla="*/ 90312 h 197645"/>
                  <a:gd name="connsiteX29" fmla="*/ 250566 w 416089"/>
                  <a:gd name="connsiteY29" fmla="*/ 150765 h 197645"/>
                  <a:gd name="connsiteX30" fmla="*/ 190112 w 416089"/>
                  <a:gd name="connsiteY30" fmla="*/ 107335 h 197645"/>
                  <a:gd name="connsiteX31" fmla="*/ 233543 w 416089"/>
                  <a:gd name="connsiteY31" fmla="*/ 46881 h 197645"/>
                  <a:gd name="connsiteX32" fmla="*/ 395229 w 416089"/>
                  <a:gd name="connsiteY32" fmla="*/ 43211 h 197645"/>
                  <a:gd name="connsiteX33" fmla="*/ 401092 w 416089"/>
                  <a:gd name="connsiteY33" fmla="*/ 43812 h 197645"/>
                  <a:gd name="connsiteX34" fmla="*/ 400227 w 416089"/>
                  <a:gd name="connsiteY34" fmla="*/ 46190 h 197645"/>
                  <a:gd name="connsiteX35" fmla="*/ 387300 w 416089"/>
                  <a:gd name="connsiteY35" fmla="*/ 66513 h 197645"/>
                  <a:gd name="connsiteX36" fmla="*/ 350325 w 416089"/>
                  <a:gd name="connsiteY36" fmla="*/ 68628 h 197645"/>
                  <a:gd name="connsiteX37" fmla="*/ 309284 w 416089"/>
                  <a:gd name="connsiteY37" fmla="*/ 78714 h 197645"/>
                  <a:gd name="connsiteX38" fmla="*/ 302490 w 416089"/>
                  <a:gd name="connsiteY38" fmla="*/ 60755 h 197645"/>
                  <a:gd name="connsiteX39" fmla="*/ 301275 w 416089"/>
                  <a:gd name="connsiteY39" fmla="*/ 59464 h 197645"/>
                  <a:gd name="connsiteX40" fmla="*/ 346808 w 416089"/>
                  <a:gd name="connsiteY40" fmla="*/ 47164 h 197645"/>
                  <a:gd name="connsiteX41" fmla="*/ 395229 w 416089"/>
                  <a:gd name="connsiteY41" fmla="*/ 43211 h 197645"/>
                  <a:gd name="connsiteX42" fmla="*/ 390900 w 416089"/>
                  <a:gd name="connsiteY42" fmla="*/ 5 h 197645"/>
                  <a:gd name="connsiteX43" fmla="*/ 416089 w 416089"/>
                  <a:gd name="connsiteY43" fmla="*/ 2588 h 197645"/>
                  <a:gd name="connsiteX44" fmla="*/ 409096 w 416089"/>
                  <a:gd name="connsiteY44" fmla="*/ 21813 h 197645"/>
                  <a:gd name="connsiteX45" fmla="*/ 345996 w 416089"/>
                  <a:gd name="connsiteY45" fmla="*/ 25422 h 197645"/>
                  <a:gd name="connsiteX46" fmla="*/ 292606 w 416089"/>
                  <a:gd name="connsiteY46" fmla="*/ 38543 h 197645"/>
                  <a:gd name="connsiteX47" fmla="*/ 284826 w 416089"/>
                  <a:gd name="connsiteY47" fmla="*/ 42006 h 197645"/>
                  <a:gd name="connsiteX48" fmla="*/ 283718 w 416089"/>
                  <a:gd name="connsiteY48" fmla="*/ 40831 h 197645"/>
                  <a:gd name="connsiteX49" fmla="*/ 263521 w 416089"/>
                  <a:gd name="connsiteY49" fmla="*/ 31549 h 197645"/>
                  <a:gd name="connsiteX50" fmla="*/ 284938 w 416089"/>
                  <a:gd name="connsiteY50" fmla="*/ 19502 h 197645"/>
                  <a:gd name="connsiteX51" fmla="*/ 342479 w 416089"/>
                  <a:gd name="connsiteY51" fmla="*/ 3958 h 197645"/>
                  <a:gd name="connsiteX52" fmla="*/ 390900 w 416089"/>
                  <a:gd name="connsiteY52" fmla="*/ 5 h 1976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</a:cxnLst>
                <a:rect l="l" t="t" r="r" b="b"/>
                <a:pathLst>
                  <a:path w="416089" h="197645">
                    <a:moveTo>
                      <a:pt x="199283" y="155640"/>
                    </a:moveTo>
                    <a:lnTo>
                      <a:pt x="200391" y="156816"/>
                    </a:lnTo>
                    <a:lnTo>
                      <a:pt x="220588" y="166098"/>
                    </a:lnTo>
                    <a:lnTo>
                      <a:pt x="199171" y="178144"/>
                    </a:lnTo>
                    <a:cubicBezTo>
                      <a:pt x="182398" y="184792"/>
                      <a:pt x="162818" y="190216"/>
                      <a:pt x="141630" y="193688"/>
                    </a:cubicBezTo>
                    <a:cubicBezTo>
                      <a:pt x="73827" y="204798"/>
                      <a:pt x="15244" y="191716"/>
                      <a:pt x="10779" y="164468"/>
                    </a:cubicBezTo>
                    <a:cubicBezTo>
                      <a:pt x="39548" y="177516"/>
                      <a:pt x="87861" y="180459"/>
                      <a:pt x="138113" y="172224"/>
                    </a:cubicBezTo>
                    <a:cubicBezTo>
                      <a:pt x="156956" y="169137"/>
                      <a:pt x="175041" y="164646"/>
                      <a:pt x="191504" y="159103"/>
                    </a:cubicBezTo>
                    <a:close/>
                    <a:moveTo>
                      <a:pt x="175974" y="121969"/>
                    </a:moveTo>
                    <a:lnTo>
                      <a:pt x="181618" y="136892"/>
                    </a:lnTo>
                    <a:lnTo>
                      <a:pt x="185289" y="140787"/>
                    </a:lnTo>
                    <a:lnTo>
                      <a:pt x="135179" y="154323"/>
                    </a:lnTo>
                    <a:cubicBezTo>
                      <a:pt x="67377" y="165433"/>
                      <a:pt x="8794" y="152351"/>
                      <a:pt x="4329" y="125103"/>
                    </a:cubicBezTo>
                    <a:cubicBezTo>
                      <a:pt x="33098" y="138151"/>
                      <a:pt x="81411" y="141094"/>
                      <a:pt x="131662" y="132859"/>
                    </a:cubicBezTo>
                    <a:close/>
                    <a:moveTo>
                      <a:pt x="375735" y="84694"/>
                    </a:moveTo>
                    <a:lnTo>
                      <a:pt x="361070" y="107747"/>
                    </a:lnTo>
                    <a:lnTo>
                      <a:pt x="356776" y="107993"/>
                    </a:lnTo>
                    <a:lnTo>
                      <a:pt x="309660" y="119572"/>
                    </a:lnTo>
                    <a:lnTo>
                      <a:pt x="311479" y="115612"/>
                    </a:lnTo>
                    <a:lnTo>
                      <a:pt x="312141" y="97636"/>
                    </a:lnTo>
                    <a:lnTo>
                      <a:pt x="353258" y="86529"/>
                    </a:lnTo>
                    <a:close/>
                    <a:moveTo>
                      <a:pt x="174449" y="78074"/>
                    </a:moveTo>
                    <a:lnTo>
                      <a:pt x="172629" y="82034"/>
                    </a:lnTo>
                    <a:lnTo>
                      <a:pt x="171968" y="100010"/>
                    </a:lnTo>
                    <a:lnTo>
                      <a:pt x="130851" y="111117"/>
                    </a:lnTo>
                    <a:cubicBezTo>
                      <a:pt x="63048" y="122227"/>
                      <a:pt x="4465" y="109145"/>
                      <a:pt x="0" y="81897"/>
                    </a:cubicBezTo>
                    <a:cubicBezTo>
                      <a:pt x="28769" y="94945"/>
                      <a:pt x="77082" y="97888"/>
                      <a:pt x="127334" y="89654"/>
                    </a:cubicBezTo>
                    <a:close/>
                    <a:moveTo>
                      <a:pt x="233543" y="46881"/>
                    </a:moveTo>
                    <a:cubicBezTo>
                      <a:pt x="262230" y="42180"/>
                      <a:pt x="289297" y="61625"/>
                      <a:pt x="293997" y="90312"/>
                    </a:cubicBezTo>
                    <a:cubicBezTo>
                      <a:pt x="298698" y="118999"/>
                      <a:pt x="279253" y="146064"/>
                      <a:pt x="250566" y="150765"/>
                    </a:cubicBezTo>
                    <a:cubicBezTo>
                      <a:pt x="221879" y="155466"/>
                      <a:pt x="194813" y="136022"/>
                      <a:pt x="190112" y="107335"/>
                    </a:cubicBezTo>
                    <a:cubicBezTo>
                      <a:pt x="185411" y="78647"/>
                      <a:pt x="204856" y="51582"/>
                      <a:pt x="233543" y="46881"/>
                    </a:cubicBezTo>
                    <a:close/>
                    <a:moveTo>
                      <a:pt x="395229" y="43211"/>
                    </a:moveTo>
                    <a:lnTo>
                      <a:pt x="401092" y="43812"/>
                    </a:lnTo>
                    <a:lnTo>
                      <a:pt x="400227" y="46190"/>
                    </a:lnTo>
                    <a:lnTo>
                      <a:pt x="387300" y="66513"/>
                    </a:lnTo>
                    <a:lnTo>
                      <a:pt x="350325" y="68628"/>
                    </a:lnTo>
                    <a:lnTo>
                      <a:pt x="309284" y="78714"/>
                    </a:lnTo>
                    <a:lnTo>
                      <a:pt x="302490" y="60755"/>
                    </a:lnTo>
                    <a:lnTo>
                      <a:pt x="301275" y="59464"/>
                    </a:lnTo>
                    <a:lnTo>
                      <a:pt x="346808" y="47164"/>
                    </a:lnTo>
                    <a:cubicBezTo>
                      <a:pt x="363758" y="44386"/>
                      <a:pt x="380133" y="43121"/>
                      <a:pt x="395229" y="43211"/>
                    </a:cubicBezTo>
                    <a:close/>
                    <a:moveTo>
                      <a:pt x="390900" y="5"/>
                    </a:moveTo>
                    <a:lnTo>
                      <a:pt x="416089" y="2588"/>
                    </a:lnTo>
                    <a:lnTo>
                      <a:pt x="409096" y="21813"/>
                    </a:lnTo>
                    <a:lnTo>
                      <a:pt x="345996" y="25422"/>
                    </a:lnTo>
                    <a:cubicBezTo>
                      <a:pt x="327152" y="28510"/>
                      <a:pt x="309068" y="33000"/>
                      <a:pt x="292606" y="38543"/>
                    </a:cubicBezTo>
                    <a:lnTo>
                      <a:pt x="284826" y="42006"/>
                    </a:lnTo>
                    <a:lnTo>
                      <a:pt x="283718" y="40831"/>
                    </a:lnTo>
                    <a:lnTo>
                      <a:pt x="263521" y="31549"/>
                    </a:lnTo>
                    <a:lnTo>
                      <a:pt x="284938" y="19502"/>
                    </a:lnTo>
                    <a:cubicBezTo>
                      <a:pt x="301711" y="12854"/>
                      <a:pt x="321291" y="7430"/>
                      <a:pt x="342479" y="3958"/>
                    </a:cubicBezTo>
                    <a:cubicBezTo>
                      <a:pt x="359430" y="1181"/>
                      <a:pt x="375804" y="-85"/>
                      <a:pt x="390900" y="5"/>
                    </a:cubicBez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CD925405-59AD-43DC-B9FE-B1F72EC47857}"/>
                  </a:ext>
                </a:extLst>
              </p:cNvPr>
              <p:cNvSpPr/>
              <p:nvPr/>
            </p:nvSpPr>
            <p:spPr>
              <a:xfrm>
                <a:off x="294271" y="1060415"/>
                <a:ext cx="374303" cy="298883"/>
              </a:xfrm>
              <a:custGeom>
                <a:avLst/>
                <a:gdLst>
                  <a:gd name="connsiteX0" fmla="*/ 205862 w 374303"/>
                  <a:gd name="connsiteY0" fmla="*/ 175933 h 298883"/>
                  <a:gd name="connsiteX1" fmla="*/ 244713 w 374303"/>
                  <a:gd name="connsiteY1" fmla="*/ 193385 h 298883"/>
                  <a:gd name="connsiteX2" fmla="*/ 327452 w 374303"/>
                  <a:gd name="connsiteY2" fmla="*/ 298883 h 298883"/>
                  <a:gd name="connsiteX3" fmla="*/ 233838 w 374303"/>
                  <a:gd name="connsiteY3" fmla="*/ 212220 h 298883"/>
                  <a:gd name="connsiteX4" fmla="*/ 190046 w 374303"/>
                  <a:gd name="connsiteY4" fmla="*/ 191334 h 298883"/>
                  <a:gd name="connsiteX5" fmla="*/ 193962 w 374303"/>
                  <a:gd name="connsiteY5" fmla="*/ 189423 h 298883"/>
                  <a:gd name="connsiteX6" fmla="*/ 221634 w 374303"/>
                  <a:gd name="connsiteY6" fmla="*/ 139512 h 298883"/>
                  <a:gd name="connsiteX7" fmla="*/ 264658 w 374303"/>
                  <a:gd name="connsiteY7" fmla="*/ 158839 h 298883"/>
                  <a:gd name="connsiteX8" fmla="*/ 347397 w 374303"/>
                  <a:gd name="connsiteY8" fmla="*/ 264337 h 298883"/>
                  <a:gd name="connsiteX9" fmla="*/ 253783 w 374303"/>
                  <a:gd name="connsiteY9" fmla="*/ 177675 h 298883"/>
                  <a:gd name="connsiteX10" fmla="*/ 215637 w 374303"/>
                  <a:gd name="connsiteY10" fmla="*/ 159481 h 298883"/>
                  <a:gd name="connsiteX11" fmla="*/ 221757 w 374303"/>
                  <a:gd name="connsiteY11" fmla="*/ 141281 h 298883"/>
                  <a:gd name="connsiteX12" fmla="*/ 38028 w 374303"/>
                  <a:gd name="connsiteY12" fmla="*/ 130120 h 298883"/>
                  <a:gd name="connsiteX13" fmla="*/ 73579 w 374303"/>
                  <a:gd name="connsiteY13" fmla="*/ 147075 h 298883"/>
                  <a:gd name="connsiteX14" fmla="*/ 81792 w 374303"/>
                  <a:gd name="connsiteY14" fmla="*/ 149323 h 298883"/>
                  <a:gd name="connsiteX15" fmla="*/ 81904 w 374303"/>
                  <a:gd name="connsiteY15" fmla="*/ 150935 h 298883"/>
                  <a:gd name="connsiteX16" fmla="*/ 91653 w 374303"/>
                  <a:gd name="connsiteY16" fmla="*/ 170911 h 298883"/>
                  <a:gd name="connsiteX17" fmla="*/ 67450 w 374303"/>
                  <a:gd name="connsiteY17" fmla="*/ 166666 h 298883"/>
                  <a:gd name="connsiteX18" fmla="*/ 58806 w 374303"/>
                  <a:gd name="connsiteY18" fmla="*/ 162783 h 298883"/>
                  <a:gd name="connsiteX19" fmla="*/ 210104 w 374303"/>
                  <a:gd name="connsiteY19" fmla="*/ 93997 h 298883"/>
                  <a:gd name="connsiteX20" fmla="*/ 234307 w 374303"/>
                  <a:gd name="connsiteY20" fmla="*/ 98242 h 298883"/>
                  <a:gd name="connsiteX21" fmla="*/ 288678 w 374303"/>
                  <a:gd name="connsiteY21" fmla="*/ 122665 h 298883"/>
                  <a:gd name="connsiteX22" fmla="*/ 371417 w 374303"/>
                  <a:gd name="connsiteY22" fmla="*/ 228164 h 298883"/>
                  <a:gd name="connsiteX23" fmla="*/ 277803 w 374303"/>
                  <a:gd name="connsiteY23" fmla="*/ 141501 h 298883"/>
                  <a:gd name="connsiteX24" fmla="*/ 228179 w 374303"/>
                  <a:gd name="connsiteY24" fmla="*/ 117833 h 298883"/>
                  <a:gd name="connsiteX25" fmla="*/ 219965 w 374303"/>
                  <a:gd name="connsiteY25" fmla="*/ 115585 h 298883"/>
                  <a:gd name="connsiteX26" fmla="*/ 219853 w 374303"/>
                  <a:gd name="connsiteY26" fmla="*/ 113973 h 298883"/>
                  <a:gd name="connsiteX27" fmla="*/ 157385 w 374303"/>
                  <a:gd name="connsiteY27" fmla="*/ 80209 h 298883"/>
                  <a:gd name="connsiteX28" fmla="*/ 177196 w 374303"/>
                  <a:gd name="connsiteY28" fmla="*/ 86871 h 298883"/>
                  <a:gd name="connsiteX29" fmla="*/ 196462 w 374303"/>
                  <a:gd name="connsiteY29" fmla="*/ 158772 h 298883"/>
                  <a:gd name="connsiteX30" fmla="*/ 124561 w 374303"/>
                  <a:gd name="connsiteY30" fmla="*/ 178037 h 298883"/>
                  <a:gd name="connsiteX31" fmla="*/ 105295 w 374303"/>
                  <a:gd name="connsiteY31" fmla="*/ 106136 h 298883"/>
                  <a:gd name="connsiteX32" fmla="*/ 157385 w 374303"/>
                  <a:gd name="connsiteY32" fmla="*/ 80209 h 298883"/>
                  <a:gd name="connsiteX33" fmla="*/ 14498 w 374303"/>
                  <a:gd name="connsiteY33" fmla="*/ 67475 h 298883"/>
                  <a:gd name="connsiteX34" fmla="*/ 43899 w 374303"/>
                  <a:gd name="connsiteY34" fmla="*/ 88861 h 298883"/>
                  <a:gd name="connsiteX35" fmla="*/ 85085 w 374303"/>
                  <a:gd name="connsiteY35" fmla="*/ 108505 h 298883"/>
                  <a:gd name="connsiteX36" fmla="*/ 80000 w 374303"/>
                  <a:gd name="connsiteY36" fmla="*/ 123627 h 298883"/>
                  <a:gd name="connsiteX37" fmla="*/ 80372 w 374303"/>
                  <a:gd name="connsiteY37" fmla="*/ 128966 h 298883"/>
                  <a:gd name="connsiteX38" fmla="*/ 33024 w 374303"/>
                  <a:gd name="connsiteY38" fmla="*/ 107697 h 298883"/>
                  <a:gd name="connsiteX39" fmla="*/ 27823 w 374303"/>
                  <a:gd name="connsiteY39" fmla="*/ 104104 h 298883"/>
                  <a:gd name="connsiteX40" fmla="*/ 0 w 374303"/>
                  <a:gd name="connsiteY40" fmla="*/ 0 h 298883"/>
                  <a:gd name="connsiteX41" fmla="*/ 9823 w 374303"/>
                  <a:gd name="connsiteY41" fmla="*/ 10429 h 298883"/>
                  <a:gd name="connsiteX42" fmla="*/ 67919 w 374303"/>
                  <a:gd name="connsiteY42" fmla="*/ 52688 h 298883"/>
                  <a:gd name="connsiteX43" fmla="*/ 111711 w 374303"/>
                  <a:gd name="connsiteY43" fmla="*/ 73574 h 298883"/>
                  <a:gd name="connsiteX44" fmla="*/ 107794 w 374303"/>
                  <a:gd name="connsiteY44" fmla="*/ 75485 h 298883"/>
                  <a:gd name="connsiteX45" fmla="*/ 95895 w 374303"/>
                  <a:gd name="connsiteY45" fmla="*/ 88975 h 298883"/>
                  <a:gd name="connsiteX46" fmla="*/ 57044 w 374303"/>
                  <a:gd name="connsiteY46" fmla="*/ 71524 h 298883"/>
                  <a:gd name="connsiteX47" fmla="*/ 17072 w 374303"/>
                  <a:gd name="connsiteY47" fmla="*/ 43909 h 298883"/>
                  <a:gd name="connsiteX48" fmla="*/ 3585 w 374303"/>
                  <a:gd name="connsiteY48" fmla="*/ 30346 h 2988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</a:cxnLst>
                <a:rect l="l" t="t" r="r" b="b"/>
                <a:pathLst>
                  <a:path w="374303" h="298883">
                    <a:moveTo>
                      <a:pt x="205862" y="175933"/>
                    </a:moveTo>
                    <a:lnTo>
                      <a:pt x="244713" y="193385"/>
                    </a:lnTo>
                    <a:cubicBezTo>
                      <a:pt x="304214" y="227737"/>
                      <a:pt x="341258" y="274971"/>
                      <a:pt x="327452" y="298883"/>
                    </a:cubicBezTo>
                    <a:cubicBezTo>
                      <a:pt x="313457" y="270563"/>
                      <a:pt x="277937" y="237681"/>
                      <a:pt x="233838" y="212220"/>
                    </a:cubicBezTo>
                    <a:lnTo>
                      <a:pt x="190046" y="191334"/>
                    </a:lnTo>
                    <a:lnTo>
                      <a:pt x="193962" y="189423"/>
                    </a:lnTo>
                    <a:close/>
                    <a:moveTo>
                      <a:pt x="221634" y="139512"/>
                    </a:moveTo>
                    <a:lnTo>
                      <a:pt x="264658" y="158839"/>
                    </a:lnTo>
                    <a:cubicBezTo>
                      <a:pt x="324159" y="193191"/>
                      <a:pt x="361203" y="240425"/>
                      <a:pt x="347397" y="264337"/>
                    </a:cubicBezTo>
                    <a:cubicBezTo>
                      <a:pt x="333402" y="236017"/>
                      <a:pt x="297882" y="203135"/>
                      <a:pt x="253783" y="177675"/>
                    </a:cubicBezTo>
                    <a:lnTo>
                      <a:pt x="215637" y="159481"/>
                    </a:lnTo>
                    <a:lnTo>
                      <a:pt x="221757" y="141281"/>
                    </a:lnTo>
                    <a:close/>
                    <a:moveTo>
                      <a:pt x="38028" y="130120"/>
                    </a:moveTo>
                    <a:lnTo>
                      <a:pt x="73579" y="147075"/>
                    </a:lnTo>
                    <a:lnTo>
                      <a:pt x="81792" y="149323"/>
                    </a:lnTo>
                    <a:lnTo>
                      <a:pt x="81904" y="150935"/>
                    </a:lnTo>
                    <a:lnTo>
                      <a:pt x="91653" y="170911"/>
                    </a:lnTo>
                    <a:lnTo>
                      <a:pt x="67450" y="166666"/>
                    </a:lnTo>
                    <a:lnTo>
                      <a:pt x="58806" y="162783"/>
                    </a:lnTo>
                    <a:close/>
                    <a:moveTo>
                      <a:pt x="210104" y="93997"/>
                    </a:moveTo>
                    <a:lnTo>
                      <a:pt x="234307" y="98242"/>
                    </a:lnTo>
                    <a:cubicBezTo>
                      <a:pt x="251497" y="103723"/>
                      <a:pt x="270084" y="111930"/>
                      <a:pt x="288678" y="122665"/>
                    </a:cubicBezTo>
                    <a:cubicBezTo>
                      <a:pt x="348178" y="157018"/>
                      <a:pt x="385223" y="204251"/>
                      <a:pt x="371417" y="228164"/>
                    </a:cubicBezTo>
                    <a:cubicBezTo>
                      <a:pt x="357422" y="199844"/>
                      <a:pt x="321902" y="166961"/>
                      <a:pt x="277803" y="141501"/>
                    </a:cubicBezTo>
                    <a:cubicBezTo>
                      <a:pt x="261266" y="131953"/>
                      <a:pt x="244428" y="123973"/>
                      <a:pt x="228179" y="117833"/>
                    </a:cubicBezTo>
                    <a:lnTo>
                      <a:pt x="219965" y="115585"/>
                    </a:lnTo>
                    <a:lnTo>
                      <a:pt x="219853" y="113973"/>
                    </a:lnTo>
                    <a:close/>
                    <a:moveTo>
                      <a:pt x="157385" y="80209"/>
                    </a:moveTo>
                    <a:cubicBezTo>
                      <a:pt x="164170" y="81051"/>
                      <a:pt x="170902" y="83237"/>
                      <a:pt x="177196" y="86871"/>
                    </a:cubicBezTo>
                    <a:cubicBezTo>
                      <a:pt x="202371" y="101406"/>
                      <a:pt x="210997" y="133597"/>
                      <a:pt x="196462" y="158772"/>
                    </a:cubicBezTo>
                    <a:cubicBezTo>
                      <a:pt x="181927" y="183947"/>
                      <a:pt x="149736" y="192572"/>
                      <a:pt x="124561" y="178037"/>
                    </a:cubicBezTo>
                    <a:cubicBezTo>
                      <a:pt x="99386" y="163502"/>
                      <a:pt x="90760" y="131311"/>
                      <a:pt x="105295" y="106136"/>
                    </a:cubicBezTo>
                    <a:cubicBezTo>
                      <a:pt x="116196" y="87255"/>
                      <a:pt x="137029" y="77683"/>
                      <a:pt x="157385" y="80209"/>
                    </a:cubicBezTo>
                    <a:close/>
                    <a:moveTo>
                      <a:pt x="14498" y="67475"/>
                    </a:moveTo>
                    <a:lnTo>
                      <a:pt x="43899" y="88861"/>
                    </a:lnTo>
                    <a:lnTo>
                      <a:pt x="85085" y="108505"/>
                    </a:lnTo>
                    <a:lnTo>
                      <a:pt x="80000" y="123627"/>
                    </a:lnTo>
                    <a:lnTo>
                      <a:pt x="80372" y="128966"/>
                    </a:lnTo>
                    <a:lnTo>
                      <a:pt x="33024" y="107697"/>
                    </a:lnTo>
                    <a:lnTo>
                      <a:pt x="27823" y="104104"/>
                    </a:lnTo>
                    <a:close/>
                    <a:moveTo>
                      <a:pt x="0" y="0"/>
                    </a:moveTo>
                    <a:lnTo>
                      <a:pt x="9823" y="10429"/>
                    </a:lnTo>
                    <a:cubicBezTo>
                      <a:pt x="25964" y="25372"/>
                      <a:pt x="45869" y="39957"/>
                      <a:pt x="67919" y="52688"/>
                    </a:cubicBezTo>
                    <a:lnTo>
                      <a:pt x="111711" y="73574"/>
                    </a:lnTo>
                    <a:lnTo>
                      <a:pt x="107794" y="75485"/>
                    </a:lnTo>
                    <a:lnTo>
                      <a:pt x="95895" y="88975"/>
                    </a:lnTo>
                    <a:lnTo>
                      <a:pt x="57044" y="71524"/>
                    </a:lnTo>
                    <a:cubicBezTo>
                      <a:pt x="42169" y="62935"/>
                      <a:pt x="28697" y="53542"/>
                      <a:pt x="17072" y="43909"/>
                    </a:cubicBezTo>
                    <a:lnTo>
                      <a:pt x="3585" y="30346"/>
                    </a:lnTo>
                    <a:close/>
                  </a:path>
                </a:pathLst>
              </a:cu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66B1D42E-8BEB-4EE1-8D02-FD3F5122645C}"/>
                  </a:ext>
                </a:extLst>
              </p:cNvPr>
              <p:cNvSpPr/>
              <p:nvPr/>
            </p:nvSpPr>
            <p:spPr>
              <a:xfrm>
                <a:off x="341812" y="488158"/>
                <a:ext cx="972638" cy="660435"/>
              </a:xfrm>
              <a:custGeom>
                <a:avLst/>
                <a:gdLst>
                  <a:gd name="connsiteX0" fmla="*/ 486319 w 972638"/>
                  <a:gd name="connsiteY0" fmla="*/ 0 h 660435"/>
                  <a:gd name="connsiteX1" fmla="*/ 972638 w 972638"/>
                  <a:gd name="connsiteY1" fmla="*/ 391540 h 660435"/>
                  <a:gd name="connsiteX2" fmla="*/ 969829 w 972638"/>
                  <a:gd name="connsiteY2" fmla="*/ 413971 h 660435"/>
                  <a:gd name="connsiteX3" fmla="*/ 962944 w 972638"/>
                  <a:gd name="connsiteY3" fmla="*/ 430140 h 660435"/>
                  <a:gd name="connsiteX4" fmla="*/ 486319 w 972638"/>
                  <a:gd name="connsiteY4" fmla="*/ 660435 h 660435"/>
                  <a:gd name="connsiteX5" fmla="*/ 9694 w 972638"/>
                  <a:gd name="connsiteY5" fmla="*/ 430140 h 660435"/>
                  <a:gd name="connsiteX6" fmla="*/ 2809 w 972638"/>
                  <a:gd name="connsiteY6" fmla="*/ 413971 h 660435"/>
                  <a:gd name="connsiteX7" fmla="*/ 0 w 972638"/>
                  <a:gd name="connsiteY7" fmla="*/ 391540 h 660435"/>
                  <a:gd name="connsiteX8" fmla="*/ 486319 w 972638"/>
                  <a:gd name="connsiteY8" fmla="*/ 0 h 66043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972638" h="660435">
                    <a:moveTo>
                      <a:pt x="486319" y="0"/>
                    </a:moveTo>
                    <a:cubicBezTo>
                      <a:pt x="754906" y="0"/>
                      <a:pt x="972638" y="175298"/>
                      <a:pt x="972638" y="391540"/>
                    </a:cubicBezTo>
                    <a:lnTo>
                      <a:pt x="969829" y="413971"/>
                    </a:lnTo>
                    <a:lnTo>
                      <a:pt x="962944" y="430140"/>
                    </a:lnTo>
                    <a:cubicBezTo>
                      <a:pt x="884417" y="565475"/>
                      <a:pt x="700581" y="660435"/>
                      <a:pt x="486319" y="660435"/>
                    </a:cubicBezTo>
                    <a:cubicBezTo>
                      <a:pt x="272057" y="660435"/>
                      <a:pt x="88221" y="565475"/>
                      <a:pt x="9694" y="430140"/>
                    </a:cubicBezTo>
                    <a:lnTo>
                      <a:pt x="2809" y="413971"/>
                    </a:lnTo>
                    <a:lnTo>
                      <a:pt x="0" y="391540"/>
                    </a:lnTo>
                    <a:cubicBezTo>
                      <a:pt x="0" y="175298"/>
                      <a:pt x="217732" y="0"/>
                      <a:pt x="486319" y="0"/>
                    </a:cubicBezTo>
                    <a:close/>
                  </a:path>
                </a:pathLst>
              </a:custGeom>
              <a:solidFill>
                <a:srgbClr val="FFCC6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BADEE99B-71E5-452C-B791-1005599AB784}"/>
                </a:ext>
              </a:extLst>
            </p:cNvPr>
            <p:cNvGrpSpPr/>
            <p:nvPr/>
          </p:nvGrpSpPr>
          <p:grpSpPr>
            <a:xfrm>
              <a:off x="7060538" y="1403171"/>
              <a:ext cx="746503" cy="292360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7" name="フリーフォーム: 図形 186">
                <a:extLst>
                  <a:ext uri="{FF2B5EF4-FFF2-40B4-BE49-F238E27FC236}">
                    <a16:creationId xmlns:a16="http://schemas.microsoft.com/office/drawing/2014/main" id="{FEEC2F5C-FBDA-4AE3-AAA1-DA7F6CABF6C2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8" name="フリーフォーム: 図形 187">
                <a:extLst>
                  <a:ext uri="{FF2B5EF4-FFF2-40B4-BE49-F238E27FC236}">
                    <a16:creationId xmlns:a16="http://schemas.microsoft.com/office/drawing/2014/main" id="{57D6DFB6-197A-47C8-8918-4C5929BC4F34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A9B21E1-7EAD-409E-8218-E7400E63695D}"/>
                </a:ext>
              </a:extLst>
            </p:cNvPr>
            <p:cNvGrpSpPr/>
            <p:nvPr/>
          </p:nvGrpSpPr>
          <p:grpSpPr>
            <a:xfrm flipH="1">
              <a:off x="6418517" y="1693612"/>
              <a:ext cx="702318" cy="295021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5" name="フリーフォーム: 図形 184">
                <a:extLst>
                  <a:ext uri="{FF2B5EF4-FFF2-40B4-BE49-F238E27FC236}">
                    <a16:creationId xmlns:a16="http://schemas.microsoft.com/office/drawing/2014/main" id="{B0E34BE9-C497-49BE-9F9C-C5351E6F8F80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6" name="フリーフォーム: 図形 185">
                <a:extLst>
                  <a:ext uri="{FF2B5EF4-FFF2-40B4-BE49-F238E27FC236}">
                    <a16:creationId xmlns:a16="http://schemas.microsoft.com/office/drawing/2014/main" id="{D1405816-5944-49A8-A765-2AF01B972A66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solidFill>
                <a:srgbClr val="800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2" name="グループ化 171">
              <a:extLst>
                <a:ext uri="{FF2B5EF4-FFF2-40B4-BE49-F238E27FC236}">
                  <a16:creationId xmlns:a16="http://schemas.microsoft.com/office/drawing/2014/main" id="{CC328FCC-D4AB-4930-96AB-F747281DD6E3}"/>
                </a:ext>
              </a:extLst>
            </p:cNvPr>
            <p:cNvGrpSpPr/>
            <p:nvPr/>
          </p:nvGrpSpPr>
          <p:grpSpPr>
            <a:xfrm>
              <a:off x="7355214" y="1856821"/>
              <a:ext cx="714999" cy="262888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3" name="フリーフォーム: 図形 182">
                <a:extLst>
                  <a:ext uri="{FF2B5EF4-FFF2-40B4-BE49-F238E27FC236}">
                    <a16:creationId xmlns:a16="http://schemas.microsoft.com/office/drawing/2014/main" id="{61421C1F-2FB0-48AF-95E6-986F445D9D26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4" name="フリーフォーム: 図形 183">
                <a:extLst>
                  <a:ext uri="{FF2B5EF4-FFF2-40B4-BE49-F238E27FC236}">
                    <a16:creationId xmlns:a16="http://schemas.microsoft.com/office/drawing/2014/main" id="{0AF08797-B68B-4186-9EBD-4225CDB5CED0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73" name="グループ化 172">
              <a:extLst>
                <a:ext uri="{FF2B5EF4-FFF2-40B4-BE49-F238E27FC236}">
                  <a16:creationId xmlns:a16="http://schemas.microsoft.com/office/drawing/2014/main" id="{77205DF7-FB0F-4107-AA91-1AA726101FAD}"/>
                </a:ext>
              </a:extLst>
            </p:cNvPr>
            <p:cNvGrpSpPr/>
            <p:nvPr/>
          </p:nvGrpSpPr>
          <p:grpSpPr>
            <a:xfrm flipH="1">
              <a:off x="6823624" y="2179352"/>
              <a:ext cx="693030" cy="256524"/>
              <a:chOff x="8425408" y="626801"/>
              <a:chExt cx="1079219" cy="422664"/>
            </a:xfrm>
            <a:solidFill>
              <a:srgbClr val="7030A0"/>
            </a:solidFill>
          </p:grpSpPr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9928A2BD-0D18-45C7-A283-628C3643DB98}"/>
                  </a:ext>
                </a:extLst>
              </p:cNvPr>
              <p:cNvSpPr/>
              <p:nvPr/>
            </p:nvSpPr>
            <p:spPr>
              <a:xfrm>
                <a:off x="8439681" y="741101"/>
                <a:ext cx="1064946" cy="308364"/>
              </a:xfrm>
              <a:custGeom>
                <a:avLst/>
                <a:gdLst>
                  <a:gd name="connsiteX0" fmla="*/ 455511 w 1064946"/>
                  <a:gd name="connsiteY0" fmla="*/ 0 h 308364"/>
                  <a:gd name="connsiteX1" fmla="*/ 983907 w 1064946"/>
                  <a:gd name="connsiteY1" fmla="*/ 118440 h 308364"/>
                  <a:gd name="connsiteX2" fmla="*/ 1034597 w 1064946"/>
                  <a:gd name="connsiteY2" fmla="*/ 151686 h 308364"/>
                  <a:gd name="connsiteX3" fmla="*/ 1061619 w 1064946"/>
                  <a:gd name="connsiteY3" fmla="*/ 208583 h 308364"/>
                  <a:gd name="connsiteX4" fmla="*/ 1064946 w 1064946"/>
                  <a:gd name="connsiteY4" fmla="*/ 230158 h 308364"/>
                  <a:gd name="connsiteX5" fmla="*/ 1028977 w 1064946"/>
                  <a:gd name="connsiteY5" fmla="*/ 220676 h 308364"/>
                  <a:gd name="connsiteX6" fmla="*/ 503047 w 1064946"/>
                  <a:gd name="connsiteY6" fmla="*/ 204059 h 308364"/>
                  <a:gd name="connsiteX7" fmla="*/ 106289 w 1064946"/>
                  <a:gd name="connsiteY7" fmla="*/ 291130 h 308364"/>
                  <a:gd name="connsiteX8" fmla="*/ 62184 w 1064946"/>
                  <a:gd name="connsiteY8" fmla="*/ 308364 h 308364"/>
                  <a:gd name="connsiteX9" fmla="*/ 0 w 1064946"/>
                  <a:gd name="connsiteY9" fmla="*/ 85898 h 308364"/>
                  <a:gd name="connsiteX10" fmla="*/ 37708 w 1064946"/>
                  <a:gd name="connsiteY10" fmla="*/ 69062 h 308364"/>
                  <a:gd name="connsiteX11" fmla="*/ 455511 w 1064946"/>
                  <a:gd name="connsiteY11" fmla="*/ 0 h 30836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1064946" h="308364">
                    <a:moveTo>
                      <a:pt x="455511" y="0"/>
                    </a:moveTo>
                    <a:cubicBezTo>
                      <a:pt x="661863" y="0"/>
                      <a:pt x="848679" y="45262"/>
                      <a:pt x="983907" y="118440"/>
                    </a:cubicBezTo>
                    <a:lnTo>
                      <a:pt x="1034597" y="151686"/>
                    </a:lnTo>
                    <a:lnTo>
                      <a:pt x="1061619" y="208583"/>
                    </a:lnTo>
                    <a:lnTo>
                      <a:pt x="1064946" y="230158"/>
                    </a:lnTo>
                    <a:lnTo>
                      <a:pt x="1028977" y="220676"/>
                    </a:lnTo>
                    <a:cubicBezTo>
                      <a:pt x="876021" y="190375"/>
                      <a:pt x="694836" y="182845"/>
                      <a:pt x="503047" y="204059"/>
                    </a:cubicBezTo>
                    <a:cubicBezTo>
                      <a:pt x="359205" y="219970"/>
                      <a:pt x="224718" y="250355"/>
                      <a:pt x="106289" y="291130"/>
                    </a:cubicBezTo>
                    <a:lnTo>
                      <a:pt x="62184" y="308364"/>
                    </a:lnTo>
                    <a:lnTo>
                      <a:pt x="0" y="85898"/>
                    </a:lnTo>
                    <a:lnTo>
                      <a:pt x="37708" y="69062"/>
                    </a:lnTo>
                    <a:cubicBezTo>
                      <a:pt x="156972" y="25460"/>
                      <a:pt x="300747" y="0"/>
                      <a:pt x="455511" y="0"/>
                    </a:cubicBezTo>
                    <a:close/>
                  </a:path>
                </a:pathLst>
              </a:custGeom>
              <a:solidFill>
                <a:srgbClr val="FFFF99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96B5819E-A811-4DFC-984B-28C902F13106}"/>
                  </a:ext>
                </a:extLst>
              </p:cNvPr>
              <p:cNvSpPr/>
              <p:nvPr/>
            </p:nvSpPr>
            <p:spPr>
              <a:xfrm>
                <a:off x="8425408" y="626801"/>
                <a:ext cx="1048871" cy="265986"/>
              </a:xfrm>
              <a:custGeom>
                <a:avLst/>
                <a:gdLst>
                  <a:gd name="connsiteX0" fmla="*/ 469785 w 1048871"/>
                  <a:gd name="connsiteY0" fmla="*/ 0 h 265986"/>
                  <a:gd name="connsiteX1" fmla="*/ 1039843 w 1048871"/>
                  <a:gd name="connsiteY1" fmla="*/ 246977 h 265986"/>
                  <a:gd name="connsiteX2" fmla="*/ 1048871 w 1048871"/>
                  <a:gd name="connsiteY2" fmla="*/ 265986 h 265986"/>
                  <a:gd name="connsiteX3" fmla="*/ 998181 w 1048871"/>
                  <a:gd name="connsiteY3" fmla="*/ 232740 h 265986"/>
                  <a:gd name="connsiteX4" fmla="*/ 469785 w 1048871"/>
                  <a:gd name="connsiteY4" fmla="*/ 114300 h 265986"/>
                  <a:gd name="connsiteX5" fmla="*/ 51982 w 1048871"/>
                  <a:gd name="connsiteY5" fmla="*/ 183362 h 265986"/>
                  <a:gd name="connsiteX6" fmla="*/ 15889 w 1048871"/>
                  <a:gd name="connsiteY6" fmla="*/ 199477 h 265986"/>
                  <a:gd name="connsiteX7" fmla="*/ 0 w 1048871"/>
                  <a:gd name="connsiteY7" fmla="*/ 142634 h 265986"/>
                  <a:gd name="connsiteX8" fmla="*/ 123877 w 1048871"/>
                  <a:gd name="connsiteY8" fmla="*/ 69062 h 265986"/>
                  <a:gd name="connsiteX9" fmla="*/ 469785 w 1048871"/>
                  <a:gd name="connsiteY9" fmla="*/ 0 h 26598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1048871" h="265986">
                    <a:moveTo>
                      <a:pt x="469785" y="0"/>
                    </a:moveTo>
                    <a:cubicBezTo>
                      <a:pt x="726049" y="0"/>
                      <a:pt x="945923" y="101839"/>
                      <a:pt x="1039843" y="246977"/>
                    </a:cubicBezTo>
                    <a:lnTo>
                      <a:pt x="1048871" y="265986"/>
                    </a:lnTo>
                    <a:lnTo>
                      <a:pt x="998181" y="232740"/>
                    </a:lnTo>
                    <a:cubicBezTo>
                      <a:pt x="862953" y="159562"/>
                      <a:pt x="676137" y="114300"/>
                      <a:pt x="469785" y="114300"/>
                    </a:cubicBezTo>
                    <a:cubicBezTo>
                      <a:pt x="315021" y="114300"/>
                      <a:pt x="171246" y="139760"/>
                      <a:pt x="51982" y="183362"/>
                    </a:cubicBezTo>
                    <a:lnTo>
                      <a:pt x="15889" y="199477"/>
                    </a:lnTo>
                    <a:lnTo>
                      <a:pt x="0" y="142634"/>
                    </a:lnTo>
                    <a:lnTo>
                      <a:pt x="123877" y="69062"/>
                    </a:lnTo>
                    <a:cubicBezTo>
                      <a:pt x="222619" y="25460"/>
                      <a:pt x="341653" y="0"/>
                      <a:pt x="469785" y="0"/>
                    </a:cubicBezTo>
                    <a:close/>
                  </a:path>
                </a:pathLst>
              </a:custGeom>
              <a:solidFill>
                <a:srgbClr val="80008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74" name="円: 塗りつぶしなし 173">
              <a:extLst>
                <a:ext uri="{FF2B5EF4-FFF2-40B4-BE49-F238E27FC236}">
                  <a16:creationId xmlns:a16="http://schemas.microsoft.com/office/drawing/2014/main" id="{CE07313A-7324-4A7D-9EDD-57D90261AA93}"/>
                </a:ext>
              </a:extLst>
            </p:cNvPr>
            <p:cNvSpPr/>
            <p:nvPr/>
          </p:nvSpPr>
          <p:spPr>
            <a:xfrm>
              <a:off x="7197597" y="176851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5" name="円: 塗りつぶしなし 174">
              <a:extLst>
                <a:ext uri="{FF2B5EF4-FFF2-40B4-BE49-F238E27FC236}">
                  <a16:creationId xmlns:a16="http://schemas.microsoft.com/office/drawing/2014/main" id="{42008719-4E92-481F-BE72-B05E656179B5}"/>
                </a:ext>
              </a:extLst>
            </p:cNvPr>
            <p:cNvSpPr/>
            <p:nvPr/>
          </p:nvSpPr>
          <p:spPr>
            <a:xfrm>
              <a:off x="6714634" y="197241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6" name="円: 塗りつぶしなし 175">
              <a:extLst>
                <a:ext uri="{FF2B5EF4-FFF2-40B4-BE49-F238E27FC236}">
                  <a16:creationId xmlns:a16="http://schemas.microsoft.com/office/drawing/2014/main" id="{4F968BF0-5BCE-4A6E-8902-16F55B8AE359}"/>
                </a:ext>
              </a:extLst>
            </p:cNvPr>
            <p:cNvSpPr/>
            <p:nvPr/>
          </p:nvSpPr>
          <p:spPr>
            <a:xfrm>
              <a:off x="7679561" y="2130212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7" name="円: 塗りつぶしなし 176">
              <a:extLst>
                <a:ext uri="{FF2B5EF4-FFF2-40B4-BE49-F238E27FC236}">
                  <a16:creationId xmlns:a16="http://schemas.microsoft.com/office/drawing/2014/main" id="{FB28DAB5-4727-4248-AD83-31650CE9B14D}"/>
                </a:ext>
              </a:extLst>
            </p:cNvPr>
            <p:cNvSpPr/>
            <p:nvPr/>
          </p:nvSpPr>
          <p:spPr>
            <a:xfrm>
              <a:off x="7127111" y="185874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8" name="円: 塗りつぶしなし 177">
              <a:extLst>
                <a:ext uri="{FF2B5EF4-FFF2-40B4-BE49-F238E27FC236}">
                  <a16:creationId xmlns:a16="http://schemas.microsoft.com/office/drawing/2014/main" id="{C7842227-45D4-4F49-B79E-4A53BDCB54C9}"/>
                </a:ext>
              </a:extLst>
            </p:cNvPr>
            <p:cNvSpPr/>
            <p:nvPr/>
          </p:nvSpPr>
          <p:spPr>
            <a:xfrm>
              <a:off x="7797672" y="1687556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79" name="円: 塗りつぶしなし 178">
              <a:extLst>
                <a:ext uri="{FF2B5EF4-FFF2-40B4-BE49-F238E27FC236}">
                  <a16:creationId xmlns:a16="http://schemas.microsoft.com/office/drawing/2014/main" id="{7B06DA89-1546-4A45-B6F1-D29B439AE231}"/>
                </a:ext>
              </a:extLst>
            </p:cNvPr>
            <p:cNvSpPr/>
            <p:nvPr/>
          </p:nvSpPr>
          <p:spPr>
            <a:xfrm>
              <a:off x="6726110" y="146371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80" name="円: 塗りつぶしなし 179">
              <a:extLst>
                <a:ext uri="{FF2B5EF4-FFF2-40B4-BE49-F238E27FC236}">
                  <a16:creationId xmlns:a16="http://schemas.microsoft.com/office/drawing/2014/main" id="{0C5ECED0-5A30-4D42-8C88-FC0A1119F248}"/>
                </a:ext>
              </a:extLst>
            </p:cNvPr>
            <p:cNvSpPr/>
            <p:nvPr/>
          </p:nvSpPr>
          <p:spPr>
            <a:xfrm>
              <a:off x="6590809" y="2143869"/>
              <a:ext cx="207139" cy="132275"/>
            </a:xfrm>
            <a:prstGeom prst="donut">
              <a:avLst/>
            </a:prstGeom>
            <a:solidFill>
              <a:srgbClr val="92D050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>
                <a:solidFill>
                  <a:schemeClr val="tx1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pptxe46_味噌汁のイラスト</dc:title>
  <dc:subject>pptxe46_味噌汁のイラスト</dc:subject>
  <dc:creator>でじけろお</dc:creator>
  <cp:revision>1</cp:revision>
  <dcterms:created xsi:type="dcterms:W3CDTF">2018-05-20T00:31:01Z</dcterms:created>
  <dcterms:modified xsi:type="dcterms:W3CDTF">2020-08-13T17:11:20Z</dcterms:modified>
  <cp:version>1</cp:version>
</cp:coreProperties>
</file>